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6FA"/>
    <a:srgbClr val="D9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5" y="1855155"/>
            <a:ext cx="314325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3089155"/>
            <a:ext cx="3133725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4A2357-53F2-D841-25B1-0F0ADEC3B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9" y="720000"/>
            <a:ext cx="11520000" cy="3682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EA9071-A926-6BE1-4FE4-ED41151A69A0}"/>
              </a:ext>
            </a:extLst>
          </p:cNvPr>
          <p:cNvSpPr/>
          <p:nvPr/>
        </p:nvSpPr>
        <p:spPr bwMode="white">
          <a:xfrm>
            <a:off x="5502314" y="872639"/>
            <a:ext cx="218975" cy="209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08C7AE9-5E46-95A4-9177-59E8E71F9840}"/>
              </a:ext>
            </a:extLst>
          </p:cNvPr>
          <p:cNvSpPr/>
          <p:nvPr/>
        </p:nvSpPr>
        <p:spPr bwMode="white">
          <a:xfrm>
            <a:off x="5311901" y="2723388"/>
            <a:ext cx="599801" cy="26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6E4D2E3-170B-1F1F-934C-D92285E89C73}"/>
              </a:ext>
            </a:extLst>
          </p:cNvPr>
          <p:cNvSpPr/>
          <p:nvPr/>
        </p:nvSpPr>
        <p:spPr bwMode="white">
          <a:xfrm>
            <a:off x="9024959" y="2723388"/>
            <a:ext cx="609322" cy="26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DBF3AF-5778-7C6F-5136-B6BF23427FBA}"/>
              </a:ext>
            </a:extLst>
          </p:cNvPr>
          <p:cNvSpPr/>
          <p:nvPr/>
        </p:nvSpPr>
        <p:spPr bwMode="white">
          <a:xfrm>
            <a:off x="3379207" y="3171766"/>
            <a:ext cx="599801" cy="26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E7B70EB-D43C-300D-B8D6-ED5361374446}"/>
              </a:ext>
            </a:extLst>
          </p:cNvPr>
          <p:cNvSpPr/>
          <p:nvPr/>
        </p:nvSpPr>
        <p:spPr bwMode="white">
          <a:xfrm>
            <a:off x="5530876" y="3171766"/>
            <a:ext cx="590280" cy="26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850229A-847B-D7D7-A06E-A85805797F3A}"/>
              </a:ext>
            </a:extLst>
          </p:cNvPr>
          <p:cNvSpPr/>
          <p:nvPr/>
        </p:nvSpPr>
        <p:spPr bwMode="white">
          <a:xfrm>
            <a:off x="1008562" y="3620143"/>
            <a:ext cx="599801" cy="26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BDE5840-F4B5-6967-A065-34F3D697C67A}"/>
              </a:ext>
            </a:extLst>
          </p:cNvPr>
          <p:cNvSpPr/>
          <p:nvPr/>
        </p:nvSpPr>
        <p:spPr bwMode="white">
          <a:xfrm>
            <a:off x="1008562" y="4058980"/>
            <a:ext cx="599801" cy="26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0CC7DE-6876-6B98-675D-6C27ABD022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8" y="720000"/>
            <a:ext cx="11520000" cy="2736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4566DB-E6DE-BE09-4B87-6DB98A5F4A52}"/>
              </a:ext>
            </a:extLst>
          </p:cNvPr>
          <p:cNvSpPr/>
          <p:nvPr/>
        </p:nvSpPr>
        <p:spPr bwMode="white">
          <a:xfrm>
            <a:off x="2780695" y="1330326"/>
            <a:ext cx="323702" cy="257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54D25A-A1EB-7860-2789-034C188016E4}"/>
              </a:ext>
            </a:extLst>
          </p:cNvPr>
          <p:cNvSpPr/>
          <p:nvPr/>
        </p:nvSpPr>
        <p:spPr bwMode="white">
          <a:xfrm>
            <a:off x="6379505" y="1339862"/>
            <a:ext cx="323702" cy="257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A90CB5-6080-A0B4-DE47-195AC3A0AEBB}"/>
              </a:ext>
            </a:extLst>
          </p:cNvPr>
          <p:cNvSpPr/>
          <p:nvPr/>
        </p:nvSpPr>
        <p:spPr bwMode="white">
          <a:xfrm>
            <a:off x="9150018" y="1330326"/>
            <a:ext cx="323702" cy="267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D10B489-CFB1-4415-B895-F954750E6CA9}"/>
              </a:ext>
            </a:extLst>
          </p:cNvPr>
          <p:cNvSpPr/>
          <p:nvPr/>
        </p:nvSpPr>
        <p:spPr bwMode="white">
          <a:xfrm>
            <a:off x="3342414" y="1778535"/>
            <a:ext cx="323702" cy="257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B1FF790-95C6-A9BF-AE8B-1EB25D1A20BF}"/>
              </a:ext>
            </a:extLst>
          </p:cNvPr>
          <p:cNvSpPr/>
          <p:nvPr/>
        </p:nvSpPr>
        <p:spPr bwMode="white">
          <a:xfrm>
            <a:off x="6655605" y="1778535"/>
            <a:ext cx="323702" cy="257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F1761DA-00F3-F7A6-614F-E4516FE7E455}"/>
              </a:ext>
            </a:extLst>
          </p:cNvPr>
          <p:cNvSpPr/>
          <p:nvPr/>
        </p:nvSpPr>
        <p:spPr bwMode="white">
          <a:xfrm>
            <a:off x="9987836" y="1778535"/>
            <a:ext cx="323702" cy="257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DB03B85-3387-BA1A-C910-323DB0CBB7C7}"/>
              </a:ext>
            </a:extLst>
          </p:cNvPr>
          <p:cNvSpPr/>
          <p:nvPr/>
        </p:nvSpPr>
        <p:spPr bwMode="white">
          <a:xfrm>
            <a:off x="7398216" y="2226743"/>
            <a:ext cx="875900" cy="257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FD00CBE-BFCA-4AED-F4A9-C3FA796B8084}"/>
              </a:ext>
            </a:extLst>
          </p:cNvPr>
          <p:cNvSpPr/>
          <p:nvPr/>
        </p:nvSpPr>
        <p:spPr bwMode="white">
          <a:xfrm>
            <a:off x="2104728" y="2665415"/>
            <a:ext cx="866380" cy="267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8A84C21-C605-5665-C34F-9863EA41FDF1}"/>
              </a:ext>
            </a:extLst>
          </p:cNvPr>
          <p:cNvSpPr/>
          <p:nvPr/>
        </p:nvSpPr>
        <p:spPr bwMode="white">
          <a:xfrm>
            <a:off x="4370646" y="3104088"/>
            <a:ext cx="1132958" cy="276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18B4183-B754-1C69-DA8D-12DFE9351E5C}"/>
              </a:ext>
            </a:extLst>
          </p:cNvPr>
          <p:cNvSpPr/>
          <p:nvPr/>
        </p:nvSpPr>
        <p:spPr bwMode="white">
          <a:xfrm>
            <a:off x="8969125" y="3104088"/>
            <a:ext cx="1132958" cy="276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7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187897-D8F3-AF1C-20DD-6CCE6C323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5" y="720000"/>
            <a:ext cx="11520000" cy="315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5BAEC7-CD20-4C69-5D67-189A4C8E23C9}"/>
              </a:ext>
            </a:extLst>
          </p:cNvPr>
          <p:cNvSpPr/>
          <p:nvPr/>
        </p:nvSpPr>
        <p:spPr bwMode="white">
          <a:xfrm>
            <a:off x="7674312" y="1770122"/>
            <a:ext cx="1304330" cy="267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02E3AA-4003-7684-D168-33F57B9340FB}"/>
              </a:ext>
            </a:extLst>
          </p:cNvPr>
          <p:cNvSpPr/>
          <p:nvPr/>
        </p:nvSpPr>
        <p:spPr bwMode="white">
          <a:xfrm>
            <a:off x="2028560" y="2209264"/>
            <a:ext cx="599801" cy="267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9E149D-0093-6D59-CD45-949B2B8E4471}"/>
              </a:ext>
            </a:extLst>
          </p:cNvPr>
          <p:cNvSpPr/>
          <p:nvPr/>
        </p:nvSpPr>
        <p:spPr bwMode="white">
          <a:xfrm>
            <a:off x="3694676" y="2657953"/>
            <a:ext cx="1142479" cy="267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4DEE04-0C71-67E2-840C-882275F5E82F}"/>
              </a:ext>
            </a:extLst>
          </p:cNvPr>
          <p:cNvSpPr/>
          <p:nvPr/>
        </p:nvSpPr>
        <p:spPr bwMode="white">
          <a:xfrm>
            <a:off x="6341420" y="3097095"/>
            <a:ext cx="5508000" cy="267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1769A2D-DD5D-C586-0F29-9F00E3C50E8D}"/>
              </a:ext>
            </a:extLst>
          </p:cNvPr>
          <p:cNvSpPr/>
          <p:nvPr/>
        </p:nvSpPr>
        <p:spPr bwMode="white">
          <a:xfrm>
            <a:off x="1476362" y="3545783"/>
            <a:ext cx="1837487" cy="267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05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BD060D-AF82-3E19-95A8-579F99733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3" y="720000"/>
            <a:ext cx="11520000" cy="2247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1F84A33-61AB-4F66-AAFC-6BC8CEE35ACE}"/>
              </a:ext>
            </a:extLst>
          </p:cNvPr>
          <p:cNvSpPr/>
          <p:nvPr/>
        </p:nvSpPr>
        <p:spPr bwMode="white">
          <a:xfrm>
            <a:off x="705186" y="1110473"/>
            <a:ext cx="7344000" cy="57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984924-A344-4648-6780-5A7555F63E0B}"/>
              </a:ext>
            </a:extLst>
          </p:cNvPr>
          <p:cNvSpPr/>
          <p:nvPr/>
        </p:nvSpPr>
        <p:spPr bwMode="white">
          <a:xfrm>
            <a:off x="695666" y="1548565"/>
            <a:ext cx="1580429" cy="57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6569A7-7A61-826E-2659-5C6AFF8E8613}"/>
              </a:ext>
            </a:extLst>
          </p:cNvPr>
          <p:cNvSpPr/>
          <p:nvPr/>
        </p:nvSpPr>
        <p:spPr bwMode="white">
          <a:xfrm>
            <a:off x="3751798" y="2167608"/>
            <a:ext cx="7711734" cy="266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B0B8318-C6BB-4099-BEE9-CEC90012BCA5}"/>
              </a:ext>
            </a:extLst>
          </p:cNvPr>
          <p:cNvSpPr/>
          <p:nvPr/>
        </p:nvSpPr>
        <p:spPr bwMode="white">
          <a:xfrm>
            <a:off x="1124095" y="2605700"/>
            <a:ext cx="1551867" cy="27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F84A33-61AB-4F66-AAFC-6BC8CEE35ACE}"/>
              </a:ext>
            </a:extLst>
          </p:cNvPr>
          <p:cNvSpPr/>
          <p:nvPr/>
        </p:nvSpPr>
        <p:spPr bwMode="white">
          <a:xfrm>
            <a:off x="8140820" y="1110473"/>
            <a:ext cx="3332233" cy="57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882123" y="1137143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167873" y="1139048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6198" y="1135238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291948" y="1137143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40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8A5472-0589-BFC0-D7F3-11BEFAF99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9" y="720000"/>
            <a:ext cx="11520000" cy="2537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2734073-CE27-616C-2D22-7929E67981EE}"/>
              </a:ext>
            </a:extLst>
          </p:cNvPr>
          <p:cNvSpPr/>
          <p:nvPr/>
        </p:nvSpPr>
        <p:spPr bwMode="white">
          <a:xfrm>
            <a:off x="10149038" y="1626386"/>
            <a:ext cx="599801" cy="267145"/>
          </a:xfrm>
          <a:prstGeom prst="rect">
            <a:avLst/>
          </a:prstGeom>
          <a:solidFill>
            <a:srgbClr val="B2E6FA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8E46C83-D6AC-7D0B-04F0-F58C7939EADC}"/>
              </a:ext>
            </a:extLst>
          </p:cNvPr>
          <p:cNvSpPr/>
          <p:nvPr/>
        </p:nvSpPr>
        <p:spPr bwMode="white">
          <a:xfrm>
            <a:off x="1837500" y="2084350"/>
            <a:ext cx="1123438" cy="267145"/>
          </a:xfrm>
          <a:prstGeom prst="rect">
            <a:avLst/>
          </a:prstGeom>
          <a:solidFill>
            <a:srgbClr val="D9F2F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A0E6A7D-FC5A-BB15-27B5-0C4211090C7F}"/>
              </a:ext>
            </a:extLst>
          </p:cNvPr>
          <p:cNvSpPr/>
          <p:nvPr/>
        </p:nvSpPr>
        <p:spPr bwMode="white">
          <a:xfrm>
            <a:off x="4608013" y="2055728"/>
            <a:ext cx="333223" cy="267145"/>
          </a:xfrm>
          <a:prstGeom prst="rect">
            <a:avLst/>
          </a:prstGeom>
          <a:solidFill>
            <a:srgbClr val="B2E6FA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01A205F-7C0B-684A-5D61-991778DDCA13}"/>
              </a:ext>
            </a:extLst>
          </p:cNvPr>
          <p:cNvSpPr/>
          <p:nvPr/>
        </p:nvSpPr>
        <p:spPr bwMode="white">
          <a:xfrm>
            <a:off x="5645765" y="2036646"/>
            <a:ext cx="314181" cy="286227"/>
          </a:xfrm>
          <a:prstGeom prst="rect">
            <a:avLst/>
          </a:prstGeom>
          <a:solidFill>
            <a:srgbClr val="B2E6FA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DC4A2DC-C0E5-6D08-6D1B-88E718FFCC82}"/>
              </a:ext>
            </a:extLst>
          </p:cNvPr>
          <p:cNvSpPr/>
          <p:nvPr/>
        </p:nvSpPr>
        <p:spPr bwMode="white">
          <a:xfrm>
            <a:off x="8473401" y="2036646"/>
            <a:ext cx="599800" cy="276686"/>
          </a:xfrm>
          <a:prstGeom prst="rect">
            <a:avLst/>
          </a:prstGeom>
          <a:solidFill>
            <a:srgbClr val="B2E6FA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97F5335-A36F-BAD7-626F-3340260BE753}"/>
              </a:ext>
            </a:extLst>
          </p:cNvPr>
          <p:cNvSpPr/>
          <p:nvPr/>
        </p:nvSpPr>
        <p:spPr bwMode="white">
          <a:xfrm>
            <a:off x="9549236" y="2446905"/>
            <a:ext cx="1123438" cy="276686"/>
          </a:xfrm>
          <a:prstGeom prst="rect">
            <a:avLst/>
          </a:prstGeom>
          <a:solidFill>
            <a:srgbClr val="B2E6FA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CA18E57-959A-B221-D8F7-DA9C14A0E246}"/>
              </a:ext>
            </a:extLst>
          </p:cNvPr>
          <p:cNvSpPr/>
          <p:nvPr/>
        </p:nvSpPr>
        <p:spPr bwMode="white">
          <a:xfrm>
            <a:off x="1837500" y="2780837"/>
            <a:ext cx="1123438" cy="276686"/>
          </a:xfrm>
          <a:prstGeom prst="rect">
            <a:avLst/>
          </a:prstGeom>
          <a:solidFill>
            <a:srgbClr val="D9F2F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0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2023-08-11T16:10:12Z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