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65190" y="2320583"/>
            <a:ext cx="1332892" cy="276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30214" y="2806475"/>
            <a:ext cx="7978314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0165" y="3311421"/>
            <a:ext cx="3417917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39735" y="3806840"/>
            <a:ext cx="5902809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1410"/>
            <a:ext cx="11136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5678" y="3566610"/>
            <a:ext cx="1141297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06686" y="3566610"/>
            <a:ext cx="736320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91273" y="3566610"/>
            <a:ext cx="1426621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88520" y="4064274"/>
            <a:ext cx="230100" cy="211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9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14842" y="2494329"/>
            <a:ext cx="2589619" cy="28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32561" y="2494329"/>
            <a:ext cx="1780363" cy="28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4842" y="2837748"/>
            <a:ext cx="2618181" cy="28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32561" y="2837748"/>
            <a:ext cx="1808925" cy="28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96925" y="4039713"/>
            <a:ext cx="9891966" cy="28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9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2343695"/>
            <a:ext cx="11520000" cy="3963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0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37818" y="4834155"/>
            <a:ext cx="1523304" cy="276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27371" y="4834155"/>
            <a:ext cx="933023" cy="276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91404" y="5329377"/>
            <a:ext cx="1485223" cy="28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24231" y="5834123"/>
            <a:ext cx="628363" cy="28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9933" y="5834123"/>
            <a:ext cx="628363" cy="276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89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1329387"/>
            <a:ext cx="10377520" cy="28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1785" y="1824514"/>
            <a:ext cx="4303338" cy="28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03801" y="2348206"/>
            <a:ext cx="228495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96925" y="4833363"/>
            <a:ext cx="10348958" cy="28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785" y="5338012"/>
            <a:ext cx="9749157" cy="28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94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r="33469"/>
          <a:stretch>
            <a:fillRect/>
          </a:stretch>
        </p:blipFill>
        <p:spPr>
          <a:xfrm>
            <a:off x="4212908" y="2774950"/>
            <a:ext cx="3766185" cy="130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29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58284" y="1946926"/>
            <a:ext cx="168537" cy="8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89778" y="1890731"/>
            <a:ext cx="655422" cy="55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95012" y="1900097"/>
            <a:ext cx="674148" cy="53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68782" y="1975024"/>
            <a:ext cx="318348" cy="402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61657" y="2040585"/>
            <a:ext cx="646059" cy="33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76253" y="1872000"/>
            <a:ext cx="636696" cy="59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1487" y="1928195"/>
            <a:ext cx="646059" cy="49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57495" y="1946926"/>
            <a:ext cx="552427" cy="45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25276" y="1881365"/>
            <a:ext cx="655422" cy="59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49235" y="1900097"/>
            <a:ext cx="664785" cy="515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48889" y="2227902"/>
            <a:ext cx="168537" cy="20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16765" y="2771121"/>
            <a:ext cx="589880" cy="421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55321" y="2761756"/>
            <a:ext cx="533701" cy="44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004375" y="2724292"/>
            <a:ext cx="664785" cy="50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818971" y="2696195"/>
            <a:ext cx="646059" cy="59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52294" y="2686829"/>
            <a:ext cx="617969" cy="61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541796" y="2743024"/>
            <a:ext cx="533701" cy="50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281487" y="2733658"/>
            <a:ext cx="664785" cy="580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618625" y="3052097"/>
            <a:ext cx="177900" cy="206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330162" y="3108292"/>
            <a:ext cx="205989" cy="14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4032464" y="4110439"/>
            <a:ext cx="617969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742142" y="4110439"/>
            <a:ext cx="617970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208505" y="4606829"/>
            <a:ext cx="627332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646650" y="4606829"/>
            <a:ext cx="627333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9893813" y="4606829"/>
            <a:ext cx="617969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045547" y="5103219"/>
            <a:ext cx="627332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10446240" y="5103219"/>
            <a:ext cx="627332" cy="2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4491260" y="5590243"/>
            <a:ext cx="646059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1242238" y="6105365"/>
            <a:ext cx="617969" cy="262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90545" y="1349219"/>
            <a:ext cx="238016" cy="219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04925" y="2865065"/>
            <a:ext cx="218975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66776" y="805949"/>
            <a:ext cx="228495" cy="21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47735" y="2314836"/>
            <a:ext cx="266578" cy="21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0" y="3234600"/>
            <a:ext cx="11520000" cy="149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4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05454" y="843938"/>
            <a:ext cx="218975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6214" y="3360839"/>
            <a:ext cx="228495" cy="22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29685" y="1844967"/>
            <a:ext cx="5103074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56528" y="1844967"/>
            <a:ext cx="3817785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11173" y="2350249"/>
            <a:ext cx="7835504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6793" y="3866095"/>
            <a:ext cx="1513785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41685" y="3866095"/>
            <a:ext cx="2132628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20694" y="4371377"/>
            <a:ext cx="913983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41289" y="4371377"/>
            <a:ext cx="1056793" cy="286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30214" y="4886193"/>
            <a:ext cx="1199603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2338552"/>
            <a:ext cx="2542016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530"/>
            <a:ext cx="11520000" cy="3492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27636" y="961007"/>
            <a:ext cx="1532826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76033" y="1466695"/>
            <a:ext cx="2075504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53785" y="2478071"/>
            <a:ext cx="1542347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15834" y="2983759"/>
            <a:ext cx="2104066" cy="28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03735" y="3489447"/>
            <a:ext cx="2056462" cy="276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0" y="3966120"/>
            <a:ext cx="11520000" cy="243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677176" y="4013869"/>
            <a:ext cx="1190082" cy="27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279292" y="4510465"/>
            <a:ext cx="1161520" cy="27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3516978" y="5007061"/>
            <a:ext cx="1504264" cy="28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4107259" y="5513206"/>
            <a:ext cx="2113586" cy="276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2336416" y="6000252"/>
            <a:ext cx="2104066" cy="28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jMzMTA0ZWJiNWNlYjFhNGQ0NTQ1ZjQ5YTI4YjI5O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