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2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69740" y="2283460"/>
            <a:ext cx="3638550" cy="9429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64685" y="3799205"/>
            <a:ext cx="3262630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2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738611" y="853292"/>
            <a:ext cx="352264" cy="19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43735" y="3852373"/>
            <a:ext cx="1152000" cy="257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85818" y="3842852"/>
            <a:ext cx="2522975" cy="266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03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3950" y="2323465"/>
            <a:ext cx="297815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104900" y="3281045"/>
            <a:ext cx="297815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1149350" y="3753485"/>
            <a:ext cx="297815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168400" y="2842260"/>
            <a:ext cx="297815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1200150" y="1321435"/>
            <a:ext cx="297815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72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15305" y="1350182"/>
            <a:ext cx="218975" cy="21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24099" y="2333648"/>
            <a:ext cx="218975" cy="200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192690"/>
            <a:ext cx="11520000" cy="2485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6918842" y="3840214"/>
            <a:ext cx="1942214" cy="25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9613190" y="3830692"/>
            <a:ext cx="1942214" cy="266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6614181" y="4801979"/>
            <a:ext cx="1951735" cy="27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9222842" y="4801979"/>
            <a:ext cx="2008858" cy="27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08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32990" y="2453640"/>
            <a:ext cx="971550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036310" y="2453640"/>
            <a:ext cx="1343025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2852420" y="3016250"/>
            <a:ext cx="6094095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342390" y="3429000"/>
            <a:ext cx="7529830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342390" y="3850640"/>
            <a:ext cx="2910840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2023-08-11T15:23:09Z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