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0" r:id="rId4"/>
    <p:sldId id="264" r:id="rId5"/>
    <p:sldId id="263" r:id="rId6"/>
    <p:sldId id="262" r:id="rId7"/>
    <p:sldId id="261" r:id="rId8"/>
    <p:sldId id="260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6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0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69740" y="2283460"/>
            <a:ext cx="3638550" cy="9429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754823" y="3799205"/>
            <a:ext cx="8682355" cy="814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166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357785" y="1302038"/>
            <a:ext cx="247537" cy="2003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100396" y="3219901"/>
            <a:ext cx="418909" cy="209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181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955933" y="843972"/>
            <a:ext cx="761652" cy="209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456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/>
          <p:cNvSpPr/>
          <p:nvPr/>
        </p:nvSpPr>
        <p:spPr bwMode="white">
          <a:xfrm>
            <a:off x="9412605" y="2367280"/>
            <a:ext cx="1231900" cy="327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2"/>
            </p:custDataLst>
          </p:nvPr>
        </p:nvSpPr>
        <p:spPr bwMode="white">
          <a:xfrm>
            <a:off x="1501140" y="3101340"/>
            <a:ext cx="1231900" cy="327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3"/>
            </p:custDataLst>
          </p:nvPr>
        </p:nvSpPr>
        <p:spPr bwMode="white">
          <a:xfrm>
            <a:off x="1501140" y="3599815"/>
            <a:ext cx="1231900" cy="327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7198995" y="3333750"/>
            <a:ext cx="1224915" cy="327660"/>
          </a:xfrm>
          <a:prstGeom prst="rect">
            <a:avLst/>
          </a:prstGeom>
          <a:solidFill>
            <a:srgbClr val="E5F6FD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5"/>
            </p:custDataLst>
          </p:nvPr>
        </p:nvSpPr>
        <p:spPr bwMode="white">
          <a:xfrm>
            <a:off x="9469120" y="3101340"/>
            <a:ext cx="1224915" cy="327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6"/>
            </p:custDataLst>
          </p:nvPr>
        </p:nvSpPr>
        <p:spPr bwMode="white">
          <a:xfrm>
            <a:off x="9451975" y="3590290"/>
            <a:ext cx="1224915" cy="327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713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244198" y="1272362"/>
            <a:ext cx="1989818" cy="2666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652925" y="1777108"/>
            <a:ext cx="218975" cy="209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875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358776" y="1361063"/>
            <a:ext cx="314181" cy="258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187074" y="1361063"/>
            <a:ext cx="314181" cy="248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662446" y="1361063"/>
            <a:ext cx="314181" cy="248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481223" y="1361063"/>
            <a:ext cx="323702" cy="258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861719" y="1361063"/>
            <a:ext cx="295140" cy="258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680495" y="1361063"/>
            <a:ext cx="323702" cy="258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165388" y="1361063"/>
            <a:ext cx="314181" cy="248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993685" y="1351495"/>
            <a:ext cx="314181" cy="2679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634876" y="1839468"/>
            <a:ext cx="304661" cy="258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739272" y="1839468"/>
            <a:ext cx="314181" cy="258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386347" y="1839468"/>
            <a:ext cx="314181" cy="258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5481223" y="1839468"/>
            <a:ext cx="323702" cy="258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7404396" y="1839468"/>
            <a:ext cx="323702" cy="258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8242214" y="1849036"/>
            <a:ext cx="304661" cy="248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9613190" y="1839468"/>
            <a:ext cx="314181" cy="258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10431966" y="1839468"/>
            <a:ext cx="323702" cy="258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1910975" y="2423122"/>
            <a:ext cx="323702" cy="38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2729752" y="2317873"/>
            <a:ext cx="323702" cy="258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4110247" y="2317873"/>
            <a:ext cx="314181" cy="2679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5205123" y="2317873"/>
            <a:ext cx="323702" cy="2679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7956595" y="2327441"/>
            <a:ext cx="323702" cy="258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/>
        </p:nvSpPr>
        <p:spPr bwMode="white">
          <a:xfrm>
            <a:off x="9879768" y="2337009"/>
            <a:ext cx="323702" cy="2392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/>
        </p:nvSpPr>
        <p:spPr bwMode="white">
          <a:xfrm>
            <a:off x="10717586" y="2317873"/>
            <a:ext cx="304661" cy="2679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COMMONDATA" val="eyJoZGlkIjoiNTllYThlNGVmZDdlZTAxYTFhOTExZDA1ZjU4Y2I4ZTg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2023-08-06T03:37:00Z</dcterms:created>
  <dcterms:modified xsi:type="dcterms:W3CDTF">2023-08-11T15:21:17Z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