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1680210"/>
            <a:ext cx="3624580" cy="900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49676"/>
          <a:stretch>
            <a:fillRect/>
          </a:stretch>
        </p:blipFill>
        <p:spPr>
          <a:xfrm>
            <a:off x="3697605" y="3158490"/>
            <a:ext cx="4743450" cy="987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68875" y="4520565"/>
            <a:ext cx="24193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24429" y="2349216"/>
            <a:ext cx="314181" cy="257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51735" y="2835123"/>
            <a:ext cx="2465851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06115" y="3330558"/>
            <a:ext cx="590280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12793" y="3330558"/>
            <a:ext cx="1285289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63438" y="3835520"/>
            <a:ext cx="1142479" cy="257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1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53190" y="1310423"/>
            <a:ext cx="209454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38743" y="2291289"/>
            <a:ext cx="1713719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89421" y="2291289"/>
            <a:ext cx="2151668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11173" y="2776960"/>
            <a:ext cx="1694677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89884" y="2786483"/>
            <a:ext cx="3551205" cy="257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01652" y="3281677"/>
            <a:ext cx="7521323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82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871570" y="3208514"/>
            <a:ext cx="6226512" cy="5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264" y="3704310"/>
            <a:ext cx="1570909" cy="5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06115" y="4877058"/>
            <a:ext cx="228495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38611" y="4877058"/>
            <a:ext cx="228495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71107" y="4867524"/>
            <a:ext cx="266579" cy="20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52661" y="862979"/>
            <a:ext cx="590280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37950" y="1882896"/>
            <a:ext cx="247537" cy="200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