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01545"/>
            <a:ext cx="3629025" cy="919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91038" y="3775710"/>
            <a:ext cx="3209925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4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50905" y="595630"/>
            <a:ext cx="1009015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98743" y="863049"/>
            <a:ext cx="228496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69719" y="1892032"/>
            <a:ext cx="218975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50677" y="2406583"/>
            <a:ext cx="247537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79239" y="3416627"/>
            <a:ext cx="209454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69719" y="4426671"/>
            <a:ext cx="228496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8363" y="2377500"/>
            <a:ext cx="1092971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2882371"/>
            <a:ext cx="733090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34479" y="1693096"/>
            <a:ext cx="1142479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85355" y="1969760"/>
            <a:ext cx="257057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49190" y="2198724"/>
            <a:ext cx="1152000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82016" y="2704353"/>
            <a:ext cx="1428099" cy="25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56462" y="2981017"/>
            <a:ext cx="238016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24958" y="3209981"/>
            <a:ext cx="1694677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80958" y="3477106"/>
            <a:ext cx="257057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15438" y="3715610"/>
            <a:ext cx="1713719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6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09785" y="2415088"/>
            <a:ext cx="658829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2919805"/>
            <a:ext cx="11205818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743" y="3434045"/>
            <a:ext cx="6950082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