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81805" y="2201545"/>
            <a:ext cx="3629025" cy="9194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45615" y="3832860"/>
            <a:ext cx="8701405" cy="767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019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395867" y="1329580"/>
            <a:ext cx="228495" cy="2095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822975" y="1339105"/>
            <a:ext cx="533156" cy="200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957586" y="2844008"/>
            <a:ext cx="761652" cy="2095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234016" y="4348911"/>
            <a:ext cx="552198" cy="2095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23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441157" y="1349332"/>
            <a:ext cx="247537" cy="190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412595" y="1835634"/>
            <a:ext cx="276099" cy="247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441157" y="2360077"/>
            <a:ext cx="247537" cy="190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403074" y="3342216"/>
            <a:ext cx="285619" cy="257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412595" y="4343426"/>
            <a:ext cx="276099" cy="257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48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367636" y="1320745"/>
            <a:ext cx="599801" cy="257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280628" y="1311209"/>
            <a:ext cx="4817454" cy="276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82743" y="1816598"/>
            <a:ext cx="866380" cy="266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917520" y="2846446"/>
            <a:ext cx="761652" cy="209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9912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44396" y="1396440"/>
            <a:ext cx="314181" cy="266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748793" y="1396440"/>
            <a:ext cx="323702" cy="257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405388" y="1405968"/>
            <a:ext cx="323702" cy="257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519305" y="1405968"/>
            <a:ext cx="314181" cy="257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175900" y="1396440"/>
            <a:ext cx="323702" cy="266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299338" y="1405968"/>
            <a:ext cx="295141" cy="247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946413" y="1405968"/>
            <a:ext cx="323702" cy="247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1050809" y="1405968"/>
            <a:ext cx="323702" cy="257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920495" y="1901389"/>
            <a:ext cx="304661" cy="257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758314" y="1901389"/>
            <a:ext cx="295140" cy="257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405388" y="1891862"/>
            <a:ext cx="323702" cy="276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5519305" y="1901389"/>
            <a:ext cx="314181" cy="266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452000" y="1910917"/>
            <a:ext cx="323702" cy="247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8280297" y="1910917"/>
            <a:ext cx="314181" cy="238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9946413" y="1901389"/>
            <a:ext cx="323702" cy="257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11050809" y="1910917"/>
            <a:ext cx="323702" cy="247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1920495" y="2406338"/>
            <a:ext cx="314181" cy="257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2748793" y="2406338"/>
            <a:ext cx="323702" cy="257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4691008" y="2406338"/>
            <a:ext cx="304661" cy="266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5519305" y="2406338"/>
            <a:ext cx="314181" cy="257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7452000" y="2406338"/>
            <a:ext cx="323702" cy="257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8280297" y="2406338"/>
            <a:ext cx="323702" cy="266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10232033" y="2415866"/>
            <a:ext cx="304661" cy="247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/>
        </p:nvSpPr>
        <p:spPr bwMode="white">
          <a:xfrm>
            <a:off x="11060330" y="2406338"/>
            <a:ext cx="304662" cy="257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2023-08-11T14:56:14Z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