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01545"/>
            <a:ext cx="3629025" cy="919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3090" y="3832860"/>
            <a:ext cx="11006455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67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36605" y="623570"/>
            <a:ext cx="112331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82215" y="1372870"/>
            <a:ext cx="695325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71820" y="1372870"/>
            <a:ext cx="368300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6515" y="1347470"/>
            <a:ext cx="626745" cy="48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03375" y="1945005"/>
            <a:ext cx="518795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71820" y="1950720"/>
            <a:ext cx="368935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7465" y="1950720"/>
            <a:ext cx="362585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77619" y="3122719"/>
            <a:ext cx="304661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96396" y="3113184"/>
            <a:ext cx="304661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91008" y="3132253"/>
            <a:ext cx="323702" cy="24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500264" y="3122719"/>
            <a:ext cx="323702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61719" y="3113184"/>
            <a:ext cx="323702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80495" y="3122719"/>
            <a:ext cx="323702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27305" y="3132253"/>
            <a:ext cx="314181" cy="24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936561" y="3122719"/>
            <a:ext cx="323702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729421" y="3618518"/>
            <a:ext cx="1152000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756661" y="3628053"/>
            <a:ext cx="1152000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062644" y="4133386"/>
            <a:ext cx="1152000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862049" y="4133386"/>
            <a:ext cx="1152000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395537" y="5144054"/>
            <a:ext cx="1152000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957256" y="5658922"/>
            <a:ext cx="1152000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7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09454" y="1360415"/>
            <a:ext cx="599800" cy="26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041" y="1867012"/>
            <a:ext cx="590280" cy="2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3867" y="2383167"/>
            <a:ext cx="599801" cy="26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93910"/>
            <a:ext cx="11520000" cy="356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938214" y="4281996"/>
            <a:ext cx="3503603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0098743" y="4281996"/>
            <a:ext cx="1294810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205454" y="5121429"/>
            <a:ext cx="1142479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5984875" y="4930775"/>
            <a:ext cx="3456940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670975" y="5808238"/>
            <a:ext cx="323702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43338" y="2827190"/>
            <a:ext cx="1989819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19438" y="3323000"/>
            <a:ext cx="3789223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19438" y="3818809"/>
            <a:ext cx="2818115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0628" y="4791359"/>
            <a:ext cx="10577454" cy="276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44528" y="5287169"/>
            <a:ext cx="7797421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