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488" y="1661160"/>
            <a:ext cx="3629025" cy="919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195" y="3217545"/>
            <a:ext cx="4786630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0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43338" y="824824"/>
            <a:ext cx="209454" cy="20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38677" y="3178608"/>
            <a:ext cx="590280" cy="257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3504" y="3750378"/>
            <a:ext cx="599801" cy="257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34280" y="3750378"/>
            <a:ext cx="314181" cy="257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42280" y="3740848"/>
            <a:ext cx="314180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48396" y="4312618"/>
            <a:ext cx="323702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09586" y="4322147"/>
            <a:ext cx="323702" cy="257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93884" y="1539992"/>
            <a:ext cx="314181" cy="257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51074" y="2112080"/>
            <a:ext cx="314181" cy="257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27173" y="2684168"/>
            <a:ext cx="314181" cy="257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5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48859" y="1482497"/>
            <a:ext cx="323702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53256" y="1482497"/>
            <a:ext cx="323702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95471" y="1482497"/>
            <a:ext cx="314181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33289" y="1482497"/>
            <a:ext cx="304661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18181" y="1482497"/>
            <a:ext cx="314181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22578" y="1482497"/>
            <a:ext cx="323702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48859" y="2054371"/>
            <a:ext cx="323702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53256" y="2054371"/>
            <a:ext cx="323702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47669" y="2054371"/>
            <a:ext cx="323702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75966" y="2054371"/>
            <a:ext cx="323702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03801" y="2044839"/>
            <a:ext cx="304661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32099" y="2044839"/>
            <a:ext cx="304662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805586" y="2626244"/>
            <a:ext cx="1152000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699206" y="2616713"/>
            <a:ext cx="1180561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720561" y="3188586"/>
            <a:ext cx="1152000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720561" y="3760459"/>
            <a:ext cx="1152000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81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0628" y="1980129"/>
            <a:ext cx="1837487" cy="257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47140" y="2705659"/>
            <a:ext cx="152331" cy="1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23107" y="2705659"/>
            <a:ext cx="142809" cy="1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89553" y="2705659"/>
            <a:ext cx="152330" cy="1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56000" y="2648380"/>
            <a:ext cx="561719" cy="57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01555"/>
            <a:ext cx="11520000" cy="2779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052793" y="3163925"/>
            <a:ext cx="590280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