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488" y="1661160"/>
            <a:ext cx="3629025" cy="919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5960"/>
          <a:stretch>
            <a:fillRect/>
          </a:stretch>
        </p:blipFill>
        <p:spPr>
          <a:xfrm>
            <a:off x="3686175" y="3124835"/>
            <a:ext cx="4819650" cy="1104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887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2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15041" y="2301293"/>
            <a:ext cx="599801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71041" y="2291768"/>
            <a:ext cx="2551537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67834" y="3730174"/>
            <a:ext cx="590280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48330" y="3730174"/>
            <a:ext cx="599801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74975" y="4206467"/>
            <a:ext cx="1323371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48330" y="4692286"/>
            <a:ext cx="599801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37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460859" y="2969128"/>
            <a:ext cx="2180231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61705" y="3369310"/>
            <a:ext cx="227965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927080" y="3369310"/>
            <a:ext cx="97282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61705" y="3769360"/>
            <a:ext cx="333756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561070" y="4179570"/>
            <a:ext cx="202311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ldLvl="0" animBg="1"/>
      <p:bldP spid="14" grpId="0" bldLvl="0" animBg="1"/>
      <p:bldP spid="16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99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67173" y="863011"/>
            <a:ext cx="3084694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77157" y="1339718"/>
            <a:ext cx="590280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19371" y="1339718"/>
            <a:ext cx="599801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72760" y="1816425"/>
            <a:ext cx="590280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38743" y="1816425"/>
            <a:ext cx="2551537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68363" y="3256079"/>
            <a:ext cx="3217983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00595" y="3256079"/>
            <a:ext cx="7150016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2743" y="3732785"/>
            <a:ext cx="10739305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2264" y="4209492"/>
            <a:ext cx="5988495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20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8363" y="1799791"/>
            <a:ext cx="10929719" cy="27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2743" y="2287131"/>
            <a:ext cx="4484231" cy="26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