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84" r:id="rId4"/>
    <p:sldId id="271" r:id="rId5"/>
    <p:sldId id="270" r:id="rId6"/>
    <p:sldId id="269" r:id="rId7"/>
    <p:sldId id="268" r:id="rId8"/>
    <p:sldId id="267" r:id="rId9"/>
    <p:sldId id="266" r:id="rId10"/>
    <p:sldId id="264" r:id="rId11"/>
    <p:sldId id="263" r:id="rId12"/>
    <p:sldId id="262" r:id="rId13"/>
    <p:sldId id="261" r:id="rId14"/>
    <p:sldId id="260" r:id="rId15"/>
    <p:sldId id="257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6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tags" Target="../tags/tag4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01320"/>
            <a:ext cx="9615805" cy="62928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894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505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01917" y="910514"/>
            <a:ext cx="780694" cy="723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16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69740" y="2268855"/>
            <a:ext cx="3653155" cy="94805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900363" y="3712845"/>
            <a:ext cx="6391275" cy="87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87045"/>
            <a:ext cx="10640060" cy="5993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539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11480"/>
            <a:ext cx="9525000" cy="6303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421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04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504190"/>
            <a:ext cx="11030585" cy="3049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15" y="3554095"/>
            <a:ext cx="11030585" cy="3162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505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2023-08-06T03:37:00Z</dcterms:created>
  <dcterms:modified xsi:type="dcterms:W3CDTF">2023-08-11T14:42:29Z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