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423" y="1632585"/>
            <a:ext cx="3653155" cy="9480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9885" y="3181985"/>
            <a:ext cx="1149223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88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3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" y="568325"/>
            <a:ext cx="11148060" cy="465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43350" y="676910"/>
            <a:ext cx="110553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74995" y="676910"/>
            <a:ext cx="110553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36180" y="676910"/>
            <a:ext cx="110553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53435" y="1167130"/>
            <a:ext cx="414655" cy="190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41345" y="3933190"/>
            <a:ext cx="838200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32015" y="3942080"/>
            <a:ext cx="847725" cy="24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87455" y="3933190"/>
            <a:ext cx="31305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2350" y="4396105"/>
            <a:ext cx="56197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66490" y="4413885"/>
            <a:ext cx="257810" cy="19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68670" y="4396105"/>
            <a:ext cx="5822950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3935" y="4867275"/>
            <a:ext cx="1769110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" y="5220970"/>
            <a:ext cx="11148060" cy="137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1271270" y="5793740"/>
            <a:ext cx="700405" cy="245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082165" y="5793740"/>
            <a:ext cx="9618345" cy="25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3935" y="6257290"/>
            <a:ext cx="9627870" cy="25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2023-08-06T03:37:00Z</dcterms:created>
  <dcterms:modified xsi:type="dcterms:W3CDTF">2023-08-11T14:35:51Z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