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6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69423" y="1632585"/>
            <a:ext cx="3653155" cy="9480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29088" y="3181985"/>
            <a:ext cx="3933825" cy="19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134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681157" y="1301491"/>
            <a:ext cx="609322" cy="266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58842" y="1759058"/>
            <a:ext cx="599801" cy="266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205123" y="1768590"/>
            <a:ext cx="618842" cy="2573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025223" y="2226157"/>
            <a:ext cx="590280" cy="2573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424099" y="2226157"/>
            <a:ext cx="590280" cy="2573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948727" y="3646521"/>
            <a:ext cx="323702" cy="266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709719" y="3646521"/>
            <a:ext cx="314181" cy="266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185090" y="3646521"/>
            <a:ext cx="323702" cy="266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243867" y="4113621"/>
            <a:ext cx="295140" cy="238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5995338" y="4104088"/>
            <a:ext cx="295140" cy="2573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013388" y="4104088"/>
            <a:ext cx="314181" cy="2573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3243867" y="4561655"/>
            <a:ext cx="295140" cy="2573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5709719" y="4561655"/>
            <a:ext cx="314181" cy="2573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8451669" y="4561655"/>
            <a:ext cx="323702" cy="266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42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837305" y="1584960"/>
            <a:ext cx="643255" cy="120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527925" y="2032635"/>
            <a:ext cx="656590" cy="76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185752" y="2731498"/>
            <a:ext cx="209454" cy="200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5632450" y="2496185"/>
            <a:ext cx="656590" cy="76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animBg="1"/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59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11107" y="1741693"/>
            <a:ext cx="2237355" cy="267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395867" y="2658353"/>
            <a:ext cx="2104066" cy="267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395867" y="3116683"/>
            <a:ext cx="3208462" cy="267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702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92066" y="1816438"/>
            <a:ext cx="847338" cy="276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252396" y="2131068"/>
            <a:ext cx="1113917" cy="2669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82545" y="2483835"/>
            <a:ext cx="866380" cy="276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252396" y="2912876"/>
            <a:ext cx="333223" cy="247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252335" y="2760345"/>
            <a:ext cx="361950" cy="400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327900" y="2912876"/>
            <a:ext cx="323702" cy="247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492066" y="3151232"/>
            <a:ext cx="856859" cy="2669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347272" y="3666082"/>
            <a:ext cx="590280" cy="257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bldLvl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2023-08-11T14:32:40Z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