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330" y="2316480"/>
            <a:ext cx="3609975" cy="9099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7548" y="3717290"/>
            <a:ext cx="3176905" cy="8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12500" y="615950"/>
            <a:ext cx="946785" cy="35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50743" y="2046545"/>
            <a:ext cx="599800" cy="25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8462" y="2514176"/>
            <a:ext cx="1418578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3371" y="2514176"/>
            <a:ext cx="1980297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6181" y="3153590"/>
            <a:ext cx="1142479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52859" y="3621221"/>
            <a:ext cx="1152000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39338" y="1340219"/>
            <a:ext cx="323702" cy="24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3752" y="1340219"/>
            <a:ext cx="323702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3785" y="1340219"/>
            <a:ext cx="30466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50876" y="1340219"/>
            <a:ext cx="323702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63239" y="1817311"/>
            <a:ext cx="323702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57652" y="1807769"/>
            <a:ext cx="323702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80363" y="1817311"/>
            <a:ext cx="304662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89157" y="1817311"/>
            <a:ext cx="333223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33289" y="2284861"/>
            <a:ext cx="118056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44462" y="2761953"/>
            <a:ext cx="1142479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329223" y="2761953"/>
            <a:ext cx="1161520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43867" y="3229503"/>
            <a:ext cx="1142479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86876" y="1568371"/>
            <a:ext cx="142809" cy="9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81884" y="1568371"/>
            <a:ext cx="152330" cy="9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8644" y="1568371"/>
            <a:ext cx="152330" cy="9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89752" y="1568371"/>
            <a:ext cx="152331" cy="9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22578" y="1558838"/>
            <a:ext cx="161852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24099" y="2178435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5206" y="2178435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75525" y="2130425"/>
            <a:ext cx="170180" cy="15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08066" y="2178435"/>
            <a:ext cx="161851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49057" y="2798032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929685" y="2798032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81421" y="2798032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909322" y="2798032"/>
            <a:ext cx="142809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089223" y="2798032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679173" y="2798032"/>
            <a:ext cx="152330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777355" y="3408097"/>
            <a:ext cx="161851" cy="1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73855" y="1558925"/>
            <a:ext cx="15240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6264275" y="1520825"/>
            <a:ext cx="185420" cy="18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3872230" y="2131060"/>
            <a:ext cx="15240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5895340" y="2774315"/>
            <a:ext cx="15240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3888740" y="2774315"/>
            <a:ext cx="15240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8329930" y="2154555"/>
            <a:ext cx="170180" cy="15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7935595" y="2773680"/>
            <a:ext cx="170180" cy="15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50860" y="2219960"/>
            <a:ext cx="419100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9024" y="4097593"/>
            <a:ext cx="59980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41884" y="4097593"/>
            <a:ext cx="609322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47915" y="2219960"/>
            <a:ext cx="419100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6567805" y="1610995"/>
            <a:ext cx="512445" cy="203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5781040" y="1610995"/>
            <a:ext cx="505460" cy="2105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019040" y="1610995"/>
            <a:ext cx="447675" cy="203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200525" y="1610995"/>
            <a:ext cx="570865" cy="2105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9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96528" y="1350375"/>
            <a:ext cx="323702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10446" y="1340824"/>
            <a:ext cx="323702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04859" y="1359927"/>
            <a:ext cx="323702" cy="24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18776" y="1350375"/>
            <a:ext cx="314181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03669" y="1359927"/>
            <a:ext cx="323702" cy="24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08066" y="1340824"/>
            <a:ext cx="323702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06049" y="1818382"/>
            <a:ext cx="314181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10446" y="1827933"/>
            <a:ext cx="323702" cy="24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47801" y="1827933"/>
            <a:ext cx="295140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33157" y="1827933"/>
            <a:ext cx="314181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03669" y="1818382"/>
            <a:ext cx="323702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17586" y="1818382"/>
            <a:ext cx="314181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546545" y="2286388"/>
            <a:ext cx="323702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243867" y="2763945"/>
            <a:ext cx="323702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