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330" y="2316480"/>
            <a:ext cx="3609975" cy="909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52500" y="3755390"/>
            <a:ext cx="1028700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711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05388" y="1434222"/>
            <a:ext cx="209454" cy="199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6578" y="2634116"/>
            <a:ext cx="580760" cy="2095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6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403074" y="1462810"/>
            <a:ext cx="276098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393553" y="2672258"/>
            <a:ext cx="285619" cy="25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98" y="358140"/>
            <a:ext cx="9920605" cy="6337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241415" y="2018665"/>
            <a:ext cx="674370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7987665" y="2018665"/>
            <a:ext cx="2412365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3"/>
            </p:custDataLst>
          </p:nvPr>
        </p:nvSpPr>
        <p:spPr bwMode="white">
          <a:xfrm>
            <a:off x="6368415" y="2419985"/>
            <a:ext cx="2207895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4"/>
            </p:custDataLst>
          </p:nvPr>
        </p:nvSpPr>
        <p:spPr bwMode="white">
          <a:xfrm>
            <a:off x="6292215" y="3132455"/>
            <a:ext cx="674370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5"/>
            </p:custDataLst>
          </p:nvPr>
        </p:nvSpPr>
        <p:spPr bwMode="white">
          <a:xfrm>
            <a:off x="8149590" y="3128645"/>
            <a:ext cx="2032635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6"/>
            </p:custDataLst>
          </p:nvPr>
        </p:nvSpPr>
        <p:spPr bwMode="white">
          <a:xfrm>
            <a:off x="6292215" y="4246245"/>
            <a:ext cx="674370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7"/>
            </p:custDataLst>
          </p:nvPr>
        </p:nvSpPr>
        <p:spPr bwMode="white">
          <a:xfrm>
            <a:off x="7965440" y="4238625"/>
            <a:ext cx="2334260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8"/>
            </p:custDataLst>
          </p:nvPr>
        </p:nvSpPr>
        <p:spPr bwMode="white">
          <a:xfrm>
            <a:off x="6311265" y="4644390"/>
            <a:ext cx="2658110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9"/>
            </p:custDataLst>
          </p:nvPr>
        </p:nvSpPr>
        <p:spPr bwMode="white">
          <a:xfrm>
            <a:off x="6214110" y="5770880"/>
            <a:ext cx="4085590" cy="260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>
            <p:custDataLst>
              <p:tags r:id="rId10"/>
            </p:custDataLst>
          </p:nvPr>
        </p:nvSpPr>
        <p:spPr bwMode="white">
          <a:xfrm>
            <a:off x="3749040" y="6144260"/>
            <a:ext cx="1717675" cy="303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62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396" y="1548609"/>
            <a:ext cx="314181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48793" y="1539085"/>
            <a:ext cx="314181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48330" y="1539085"/>
            <a:ext cx="285619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243206" y="1548609"/>
            <a:ext cx="295140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52000" y="1624803"/>
            <a:ext cx="323702" cy="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89818" y="1529561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70314" y="1529561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08132" y="1529561"/>
            <a:ext cx="314181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20495" y="2129589"/>
            <a:ext cx="314181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758314" y="2139113"/>
            <a:ext cx="304661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681487" y="2139113"/>
            <a:ext cx="323702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519305" y="2129589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185421" y="2139113"/>
            <a:ext cx="314181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289818" y="2139113"/>
            <a:ext cx="314181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70314" y="2139113"/>
            <a:ext cx="323702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498611" y="2139113"/>
            <a:ext cx="323702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653917" y="2739141"/>
            <a:ext cx="295140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739272" y="2748665"/>
            <a:ext cx="323702" cy="247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681487" y="2729617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519305" y="2739141"/>
            <a:ext cx="323702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6899801" y="2739141"/>
            <a:ext cx="323702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8004198" y="2739141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9946413" y="2729617"/>
            <a:ext cx="323702" cy="2666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11060330" y="2748665"/>
            <a:ext cx="314181" cy="238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NTllYThlNGVmZDdlZTAxYTFhOTExZDA1ZjU4Y2I4ZTg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2023-08-11T14:20:23Z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