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heme/theme1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3"/>
    <p:sldId id="275" r:id="rId4"/>
    <p:sldId id="266" r:id="rId5"/>
    <p:sldId id="265" r:id="rId6"/>
    <p:sldId id="264" r:id="rId7"/>
    <p:sldId id="263" r:id="rId8"/>
    <p:sldId id="262" r:id="rId9"/>
    <p:sldId id="261" r:id="rId10"/>
    <p:sldId id="260" r:id="rId11"/>
    <p:sldId id="257" r:id="rId12"/>
  </p:sldIdLst>
  <p:sldSz cx="12192000" cy="6858000"/>
  <p:notesSz cx="6858000" cy="9144000"/>
  <p:custDataLst>
    <p:tags r:id="rId16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987" autoAdjust="0"/>
    <p:restoredTop sz="94660"/>
  </p:normalViewPr>
  <p:slideViewPr>
    <p:cSldViewPr snapToGrid="0">
      <p:cViewPr varScale="1">
        <p:scale>
          <a:sx n="76" d="100"/>
          <a:sy n="76" d="100"/>
        </p:scale>
        <p:origin x="678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gs" Target="tags/tag5.xml"/><Relationship Id="rId15" Type="http://schemas.openxmlformats.org/officeDocument/2006/relationships/tableStyles" Target="tableStyles.xml"/><Relationship Id="rId14" Type="http://schemas.openxmlformats.org/officeDocument/2006/relationships/viewProps" Target="viewProps.xml"/><Relationship Id="rId13" Type="http://schemas.openxmlformats.org/officeDocument/2006/relationships/presProps" Target="presProps.xml"/><Relationship Id="rId12" Type="http://schemas.openxmlformats.org/officeDocument/2006/relationships/slide" Target="slides/slide10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1.png"/><Relationship Id="rId1" Type="http://schemas.openxmlformats.org/officeDocument/2006/relationships/tags" Target="../tags/tag4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1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9.pn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635" y="-635"/>
            <a:ext cx="12190730" cy="685800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-635"/>
            <a:ext cx="12192000" cy="685927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91330" y="1606550"/>
            <a:ext cx="3609975" cy="909955"/>
          </a:xfrm>
          <a:prstGeom prst="rect">
            <a:avLst/>
          </a:prstGeom>
        </p:spPr>
      </p:pic>
      <p:pic>
        <p:nvPicPr>
          <p:cNvPr id="4" name="图片 3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1390650" y="3136900"/>
            <a:ext cx="9410700" cy="211455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688250"/>
            <a:ext cx="11520000" cy="57434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38123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5550" y="669200"/>
            <a:ext cx="11520000" cy="573513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9083186" y="897843"/>
            <a:ext cx="323702" cy="476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533302" y="1755255"/>
            <a:ext cx="2665785" cy="266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1533302" y="2231596"/>
            <a:ext cx="4322380" cy="266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2770988" y="3184276"/>
            <a:ext cx="2256396" cy="266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10073335" y="3660616"/>
            <a:ext cx="599801" cy="266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3332707" y="4136957"/>
            <a:ext cx="590280" cy="266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1104872" y="5099164"/>
            <a:ext cx="10948760" cy="26675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28773" y="5575504"/>
            <a:ext cx="11224859" cy="276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2" name="矩形 11"/>
          <p:cNvSpPr/>
          <p:nvPr/>
        </p:nvSpPr>
        <p:spPr bwMode="white">
          <a:xfrm>
            <a:off x="838293" y="6051844"/>
            <a:ext cx="1837487" cy="2762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  <p:bldP spid="6" grpId="0" bldLvl="0" animBg="1"/>
      <p:bldP spid="7" grpId="0" bldLvl="0" animBg="1"/>
      <p:bldP spid="8" grpId="0" bldLvl="0" animBg="1"/>
      <p:bldP spid="9" grpId="0" bldLvl="0" animBg="1"/>
      <p:bldP spid="10" grpId="0" bldLvl="0" animBg="1"/>
      <p:bldP spid="11" grpId="0" bldLvl="0" animBg="1"/>
      <p:bldP spid="12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7789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324860" y="2227580"/>
            <a:ext cx="574040" cy="41846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9559290" y="2268855"/>
            <a:ext cx="554355" cy="3867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  <p:bldP spid="5" grpId="0" bldLvl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513841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5675630" y="4551045"/>
            <a:ext cx="554990" cy="37274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4711597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3919834" y="3180712"/>
            <a:ext cx="885421" cy="267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10241553" y="3180712"/>
            <a:ext cx="904462" cy="276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4338743" y="3648057"/>
            <a:ext cx="7759338" cy="276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873223" y="4124939"/>
            <a:ext cx="1418578" cy="267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/>
          <p:cNvSpPr/>
          <p:nvPr/>
        </p:nvSpPr>
        <p:spPr bwMode="white">
          <a:xfrm>
            <a:off x="4329223" y="4592284"/>
            <a:ext cx="1437619" cy="267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7147338" y="4592284"/>
            <a:ext cx="599802" cy="267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/>
          <p:cNvSpPr/>
          <p:nvPr/>
        </p:nvSpPr>
        <p:spPr bwMode="white">
          <a:xfrm>
            <a:off x="7385355" y="5059628"/>
            <a:ext cx="1980297" cy="26705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0000" y="720000"/>
            <a:ext cx="11520000" cy="23205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4" name="矩形 3"/>
          <p:cNvSpPr/>
          <p:nvPr/>
        </p:nvSpPr>
        <p:spPr bwMode="white">
          <a:xfrm>
            <a:off x="1158842" y="1760916"/>
            <a:ext cx="10939239" cy="276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5" name="矩形 4"/>
          <p:cNvSpPr/>
          <p:nvPr/>
        </p:nvSpPr>
        <p:spPr bwMode="white">
          <a:xfrm>
            <a:off x="882743" y="2228851"/>
            <a:ext cx="11215338" cy="27694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882743" y="2706336"/>
            <a:ext cx="5988495" cy="2673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  <p:bldP spid="6" grpId="0" animBg="1"/>
    </p:bldLst>
  </p:timing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COMMONDATA" val="eyJoZGlkIjoiNTllYThlNGVmZDdlZTAxYTFhOTExZDA1ZjU4Y2I4ZTgifQ=="/>
</p:tagLst>
</file>

<file path=ppt/theme/theme1.xml><?xml version="1.0" encoding="utf-8"?>
<a:theme xmlns:a="http://schemas.openxmlformats.org/drawingml/2006/main" name="WPS">
  <a:themeElements>
    <a:clrScheme name="WPS">
      <a:dk1>
        <a:srgbClr val="000000"/>
      </a:dk1>
      <a:lt1>
        <a:srgbClr val="FFFFFF"/>
      </a:lt1>
      <a:dk2>
        <a:srgbClr val="0F1423"/>
      </a:dk2>
      <a:lt2>
        <a:srgbClr val="FFFFFF"/>
      </a:lt2>
      <a:accent1>
        <a:srgbClr val="4874CB"/>
      </a:accent1>
      <a:accent2>
        <a:srgbClr val="E6724B"/>
      </a:accent2>
      <a:accent3>
        <a:srgbClr val="EFBB1F"/>
      </a:accent3>
      <a:accent4>
        <a:srgbClr val="75BD42"/>
      </a:accent4>
      <a:accent5>
        <a:srgbClr val="30C0B4"/>
      </a:accent5>
      <a:accent6>
        <a:srgbClr val="E05269"/>
      </a:accent6>
      <a:hlink>
        <a:srgbClr val="0026E5"/>
      </a:hlink>
      <a:folHlink>
        <a:srgbClr val="7E1FAD"/>
      </a:folHlink>
    </a:clrScheme>
    <a:fontScheme name="WP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WPS">
      <a:fillStyleLst>
        <a:solidFill>
          <a:schemeClr val="phClr"/>
        </a:solidFill>
        <a:gradFill>
          <a:gsLst>
            <a:gs pos="0">
              <a:schemeClr val="phClr">
                <a:lumOff val="17500"/>
              </a:schemeClr>
            </a:gs>
            <a:gs pos="100000">
              <a:schemeClr val="phClr"/>
            </a:gs>
          </a:gsLst>
          <a:lin ang="2700000" scaled="0"/>
        </a:gradFill>
        <a:gradFill>
          <a:gsLst>
            <a:gs pos="0">
              <a:schemeClr val="phClr">
                <a:hueOff val="-2520000"/>
              </a:schemeClr>
            </a:gs>
            <a:gs pos="100000">
              <a:schemeClr val="phClr"/>
            </a:gs>
          </a:gsLst>
          <a:lin ang="2700000" scaled="0"/>
        </a:gradFill>
      </a:fillStyleLst>
      <a:lnStyleLst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gradFill>
            <a:gsLst>
              <a:gs pos="0">
                <a:schemeClr val="phClr">
                  <a:hueOff val="-4200000"/>
                </a:schemeClr>
              </a:gs>
              <a:gs pos="100000">
                <a:schemeClr val="phClr"/>
              </a:gs>
            </a:gsLst>
            <a:lin ang="2700000" scaled="1"/>
          </a:gradFill>
          <a:prstDash val="solid"/>
          <a:miter lim="800000"/>
        </a:ln>
      </a:lnStyleLst>
      <a:effectStyleLst>
        <a:effectStyle>
          <a:effectLst>
            <a:outerShdw blurRad="101600" dist="50800" dir="5400000" algn="ctr" rotWithShape="0">
              <a:schemeClr val="phClr">
                <a:alpha val="60000"/>
              </a:schemeClr>
            </a:outerShdw>
          </a:effectLst>
        </a:effectStyle>
        <a:effectStyle>
          <a:effectLst>
            <a:reflection stA="50000" endA="300" endPos="40000" dist="25400" dir="5400000" sy="-100000" algn="bl" rotWithShape="0"/>
          </a:effectLst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10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10</vt:i4>
      </vt:variant>
    </vt:vector>
  </HeadingPairs>
  <TitlesOfParts>
    <vt:vector size="17" baseType="lpstr">
      <vt:lpstr>Arial</vt:lpstr>
      <vt:lpstr>宋体</vt:lpstr>
      <vt:lpstr>Wingdings</vt:lpstr>
      <vt:lpstr>微软雅黑</vt:lpstr>
      <vt:lpstr>Arial Unicode MS</vt:lpstr>
      <vt:lpstr>Calibri</vt:lpstr>
      <vt:lpstr>WPS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liangyuan</cp:lastModifiedBy>
  <cp:revision>6</cp:revision>
  <dcterms:created xsi:type="dcterms:W3CDTF">2023-08-06T03:37:00Z</dcterms:created>
  <dcterms:modified xsi:type="dcterms:W3CDTF">2023-08-11T14:25:34Z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2AF3F1CD2EAA49149F0E92C53EB101E7_12</vt:lpwstr>
  </property>
  <property fmtid="{D5CDD505-2E9C-101B-9397-08002B2CF9AE}" pid="3" name="KSOProductBuildVer">
    <vt:lpwstr>2052-12.1.0.15120</vt:lpwstr>
  </property>
</Properties>
</file>