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1330" y="2316480"/>
            <a:ext cx="3609975" cy="909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19195" y="3717290"/>
            <a:ext cx="4752975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0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37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34347" y="1243701"/>
            <a:ext cx="590280" cy="26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80363" y="1253223"/>
            <a:ext cx="323702" cy="24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58842" y="2538671"/>
            <a:ext cx="7102413" cy="276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68363" y="3405159"/>
            <a:ext cx="4436628" cy="276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85950" y="3405159"/>
            <a:ext cx="3503603" cy="276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5" y="367665"/>
            <a:ext cx="10882630" cy="623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3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41289" y="1273612"/>
            <a:ext cx="285619" cy="248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41289" y="1703139"/>
            <a:ext cx="285619" cy="257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79371" y="2151757"/>
            <a:ext cx="247537" cy="190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68363" y="2991721"/>
            <a:ext cx="10463206" cy="276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2743" y="3430793"/>
            <a:ext cx="3360793" cy="26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