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1013" y="1647190"/>
            <a:ext cx="3609975" cy="9099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48230"/>
          <a:stretch>
            <a:fillRect/>
          </a:stretch>
        </p:blipFill>
        <p:spPr>
          <a:xfrm>
            <a:off x="3797300" y="3177540"/>
            <a:ext cx="4762500" cy="10306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68875" y="4520565"/>
            <a:ext cx="24193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08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08925" y="3243489"/>
            <a:ext cx="3989157" cy="26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53917" y="3700574"/>
            <a:ext cx="10444165" cy="26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53917" y="4157659"/>
            <a:ext cx="752132" cy="26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30016" y="5071829"/>
            <a:ext cx="10168066" cy="26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53917" y="5528914"/>
            <a:ext cx="456991" cy="266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41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90743" y="3214618"/>
            <a:ext cx="247537" cy="20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33157" y="4109634"/>
            <a:ext cx="2884760" cy="26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8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62644" y="1844213"/>
            <a:ext cx="1980297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90347" y="1844213"/>
            <a:ext cx="1970775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19636" y="2758828"/>
            <a:ext cx="2018380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70314" y="2758828"/>
            <a:ext cx="2018380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43603" y="3702024"/>
            <a:ext cx="257057" cy="200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23834" y="4597584"/>
            <a:ext cx="314181" cy="25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5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79371" y="2643467"/>
            <a:ext cx="247537" cy="19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41289" y="3081485"/>
            <a:ext cx="285619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