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6250" y="2141220"/>
            <a:ext cx="362458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05325" y="3477260"/>
            <a:ext cx="3181350" cy="83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04198" y="824842"/>
            <a:ext cx="209454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044555" y="565150"/>
            <a:ext cx="948055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77157" y="1358694"/>
            <a:ext cx="1142479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32561" y="1358694"/>
            <a:ext cx="1142479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77157" y="1854398"/>
            <a:ext cx="1142479" cy="25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32561" y="1854398"/>
            <a:ext cx="1142479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77157" y="2340569"/>
            <a:ext cx="1142479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90413" y="2826740"/>
            <a:ext cx="1142479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63305" y="3322443"/>
            <a:ext cx="1152000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10512" y="3808614"/>
            <a:ext cx="1142479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2799000"/>
            <a:ext cx="10453685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35008" y="3285372"/>
            <a:ext cx="4741289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1107" y="4754024"/>
            <a:ext cx="10463206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35008" y="5249932"/>
            <a:ext cx="10253752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469719" y="5269006"/>
            <a:ext cx="161852" cy="76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04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29223" y="1872216"/>
            <a:ext cx="1980297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04727" y="2367384"/>
            <a:ext cx="1980297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91669" y="2853029"/>
            <a:ext cx="314181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52991" y="2862551"/>
            <a:ext cx="618842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17719" y="2862551"/>
            <a:ext cx="1209123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14842" y="3862409"/>
            <a:ext cx="209454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90082" y="3862409"/>
            <a:ext cx="257058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71900" y="4843222"/>
            <a:ext cx="247537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1</cp:revision>
  <dcterms:created xsi:type="dcterms:W3CDTF">2023-08-11T14:01:31Z</dcterms:created>
  <dcterms:modified xsi:type="dcterms:W3CDTF">2023-08-11T14:01:31Z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