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8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86250" y="2141220"/>
            <a:ext cx="3624580" cy="9334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128838" y="3486785"/>
            <a:ext cx="7934325" cy="824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174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957917" y="1387759"/>
            <a:ext cx="247537" cy="2003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367636" y="2446636"/>
            <a:ext cx="590280" cy="276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605322" y="2446636"/>
            <a:ext cx="599801" cy="267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843008" y="2456175"/>
            <a:ext cx="599801" cy="267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233024" y="2456175"/>
            <a:ext cx="590280" cy="257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91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374512" y="1920406"/>
            <a:ext cx="285619" cy="257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374512" y="3016014"/>
            <a:ext cx="285619" cy="247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374512" y="3559055"/>
            <a:ext cx="285619" cy="257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374512" y="4102096"/>
            <a:ext cx="285619" cy="257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8792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281289" y="872476"/>
            <a:ext cx="218975" cy="209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0570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/>
        </p:nvSpPr>
        <p:spPr bwMode="white">
          <a:xfrm>
            <a:off x="1910715" y="4958080"/>
            <a:ext cx="323850" cy="302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748915" y="4958080"/>
            <a:ext cx="314325" cy="325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681220" y="4967605"/>
            <a:ext cx="314325" cy="290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519420" y="4958080"/>
            <a:ext cx="314325" cy="314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442200" y="4967605"/>
            <a:ext cx="314325" cy="290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270875" y="4967605"/>
            <a:ext cx="323850" cy="302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203180" y="4958080"/>
            <a:ext cx="314325" cy="314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1031855" y="4967605"/>
            <a:ext cx="314325" cy="302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910975" y="5510394"/>
            <a:ext cx="323702" cy="247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2739272" y="5500870"/>
            <a:ext cx="323702" cy="257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4671966" y="5510394"/>
            <a:ext cx="323702" cy="247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5509785" y="5500870"/>
            <a:ext cx="323702" cy="266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7166380" y="5500870"/>
            <a:ext cx="314180" cy="257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8270776" y="5510394"/>
            <a:ext cx="323702" cy="257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9651272" y="5596107"/>
            <a:ext cx="323702" cy="47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/>
        </p:nvSpPr>
        <p:spPr bwMode="white">
          <a:xfrm>
            <a:off x="10673715" y="5501640"/>
            <a:ext cx="441960" cy="344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3171825" y="1597660"/>
            <a:ext cx="6299835" cy="327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>
            <p:custDataLst>
              <p:tags r:id="rId3"/>
            </p:custDataLst>
          </p:nvPr>
        </p:nvSpPr>
        <p:spPr bwMode="white">
          <a:xfrm>
            <a:off x="3171825" y="2353310"/>
            <a:ext cx="7990840" cy="638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>
            <p:custDataLst>
              <p:tags r:id="rId4"/>
            </p:custDataLst>
          </p:nvPr>
        </p:nvSpPr>
        <p:spPr bwMode="white">
          <a:xfrm>
            <a:off x="3171825" y="3381375"/>
            <a:ext cx="8036560" cy="695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bldLvl="0" animBg="1"/>
      <p:bldP spid="2" grpId="0" bldLvl="0" animBg="1"/>
      <p:bldP spid="29" grpId="0" bldLvl="0" animBg="1"/>
      <p:bldP spid="3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2023-08-11T14:00:26Z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