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41220"/>
            <a:ext cx="3624580" cy="933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7950" y="3623310"/>
            <a:ext cx="68961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8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90876" y="843874"/>
            <a:ext cx="218975" cy="20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95272" y="2378012"/>
            <a:ext cx="218975" cy="20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781665" y="533400"/>
            <a:ext cx="1278890" cy="52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86611" y="2310016"/>
            <a:ext cx="590280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75900" y="2310016"/>
            <a:ext cx="599801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2099" y="2795590"/>
            <a:ext cx="1732760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0975" y="2795590"/>
            <a:ext cx="1742280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79371" y="2786069"/>
            <a:ext cx="885421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53917" y="3281164"/>
            <a:ext cx="875900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38809" y="3281164"/>
            <a:ext cx="1694677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86611" y="4756928"/>
            <a:ext cx="6807272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95272" y="853607"/>
            <a:ext cx="218975" cy="20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5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175239" y="1568122"/>
            <a:ext cx="2256397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65719" y="2149420"/>
            <a:ext cx="2170710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5719" y="2730717"/>
            <a:ext cx="704528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72297" y="3769429"/>
            <a:ext cx="2180231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65719" y="3769429"/>
            <a:ext cx="2265917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81818" y="4341197"/>
            <a:ext cx="2161190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5719" y="4341197"/>
            <a:ext cx="2180231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62776" y="4922495"/>
            <a:ext cx="447471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65719" y="4922495"/>
            <a:ext cx="704528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