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3710" y="1647190"/>
            <a:ext cx="3624580" cy="9334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02585" y="3129915"/>
            <a:ext cx="6386830" cy="203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76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443140" y="1368479"/>
            <a:ext cx="228495" cy="209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86545" y="2884776"/>
            <a:ext cx="218975" cy="209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853851" y="3390208"/>
            <a:ext cx="209454" cy="209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66314" y="3390208"/>
            <a:ext cx="257057" cy="209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69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510776" y="1369465"/>
            <a:ext cx="590280" cy="267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309851" y="1369465"/>
            <a:ext cx="590280" cy="267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126975" y="1369465"/>
            <a:ext cx="599801" cy="267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10181" y="2372316"/>
            <a:ext cx="599801" cy="267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042280" y="2381867"/>
            <a:ext cx="609321" cy="257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270115" y="2381867"/>
            <a:ext cx="599801" cy="257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746809" y="2878517"/>
            <a:ext cx="590280" cy="276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31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44462" y="1397443"/>
            <a:ext cx="323702" cy="248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548859" y="1387902"/>
            <a:ext cx="323702" cy="257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43272" y="1397443"/>
            <a:ext cx="323702" cy="248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71570" y="1378360"/>
            <a:ext cx="323702" cy="267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65983" y="1483316"/>
            <a:ext cx="323702" cy="38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03801" y="1378360"/>
            <a:ext cx="323702" cy="27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68363" y="1893599"/>
            <a:ext cx="314181" cy="257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006181" y="1893599"/>
            <a:ext cx="304661" cy="257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043272" y="1903141"/>
            <a:ext cx="323702" cy="248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871570" y="1893599"/>
            <a:ext cx="323702" cy="257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375504" y="1903141"/>
            <a:ext cx="304662" cy="248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203801" y="1903141"/>
            <a:ext cx="314181" cy="248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375834" y="2408838"/>
            <a:ext cx="218975" cy="219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3177223" y="3916389"/>
            <a:ext cx="1142479" cy="257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5252727" y="3906848"/>
            <a:ext cx="1152000" cy="267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4281619" y="4412545"/>
            <a:ext cx="1161520" cy="267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8442148" y="4412545"/>
            <a:ext cx="1152000" cy="267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48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471371" y="834302"/>
            <a:ext cx="257057" cy="20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272760" y="4949204"/>
            <a:ext cx="323702" cy="266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101057" y="4949204"/>
            <a:ext cx="323702" cy="266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67041" y="4949204"/>
            <a:ext cx="323702" cy="266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004859" y="4949204"/>
            <a:ext cx="323702" cy="266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061322" y="4949204"/>
            <a:ext cx="323702" cy="266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899140" y="4949204"/>
            <a:ext cx="323702" cy="266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2023-08-11T13:54:12Z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