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05605" y="1647190"/>
            <a:ext cx="3705225" cy="9429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99870" y="3186430"/>
            <a:ext cx="9191625" cy="2105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59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157520" y="1311638"/>
            <a:ext cx="323702" cy="276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99735" y="1311638"/>
            <a:ext cx="323702" cy="276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584628" y="1311638"/>
            <a:ext cx="333223" cy="276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157520" y="1779224"/>
            <a:ext cx="323702" cy="26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099735" y="1779224"/>
            <a:ext cx="323702" cy="26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594148" y="1779224"/>
            <a:ext cx="323702" cy="26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157520" y="2237267"/>
            <a:ext cx="323702" cy="26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099735" y="2237267"/>
            <a:ext cx="323702" cy="26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584628" y="2237267"/>
            <a:ext cx="333223" cy="26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528165" y="3220151"/>
            <a:ext cx="323702" cy="257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403735" y="3220151"/>
            <a:ext cx="599802" cy="257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2025223" y="3668651"/>
            <a:ext cx="1237685" cy="26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177884" y="4136237"/>
            <a:ext cx="590280" cy="257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3324860" y="4084320"/>
            <a:ext cx="356870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069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863041" y="1340831"/>
            <a:ext cx="618842" cy="276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719239" y="1350382"/>
            <a:ext cx="323702" cy="267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56264" y="1818394"/>
            <a:ext cx="314181" cy="248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834479" y="2267303"/>
            <a:ext cx="314181" cy="257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261586" y="2267303"/>
            <a:ext cx="304661" cy="257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68363" y="2725763"/>
            <a:ext cx="599801" cy="267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755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453322" y="1291773"/>
            <a:ext cx="599801" cy="266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584958" y="1291773"/>
            <a:ext cx="609322" cy="266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663107" y="2692617"/>
            <a:ext cx="257057" cy="200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25487" y="4045814"/>
            <a:ext cx="695008" cy="524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872231" y="5656308"/>
            <a:ext cx="875900" cy="266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538347" y="5656308"/>
            <a:ext cx="875900" cy="266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509454" y="6113727"/>
            <a:ext cx="3503603" cy="266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90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11107" y="2713578"/>
            <a:ext cx="333223" cy="267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625024" y="2713578"/>
            <a:ext cx="323702" cy="267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29421" y="2713578"/>
            <a:ext cx="323702" cy="267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843338" y="2713578"/>
            <a:ext cx="323702" cy="267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947735" y="2713578"/>
            <a:ext cx="323702" cy="267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061652" y="2713578"/>
            <a:ext cx="323702" cy="267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166049" y="2713578"/>
            <a:ext cx="333223" cy="267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279966" y="2713578"/>
            <a:ext cx="323702" cy="267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709719" y="3171434"/>
            <a:ext cx="599801" cy="267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jMzMTA0ZWJiNWNlYjFhNGQ0NTQ1ZjQ5YTI4YjI5OTM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2023-08-11T09:22:21Z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