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2233930"/>
            <a:ext cx="3629025" cy="904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24610" y="3767455"/>
            <a:ext cx="95440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29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33685" y="1377787"/>
            <a:ext cx="209454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81223" y="2455034"/>
            <a:ext cx="257057" cy="200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90942" y="3522748"/>
            <a:ext cx="599801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62578" y="4590462"/>
            <a:ext cx="761652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2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93553" y="1931564"/>
            <a:ext cx="285619" cy="2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93553" y="2475337"/>
            <a:ext cx="285619" cy="248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4622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01831" y="1837894"/>
            <a:ext cx="1638821" cy="27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49265" y="3145263"/>
            <a:ext cx="7578364" cy="27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49265" y="4471578"/>
            <a:ext cx="7047879" cy="27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249265" y="5769473"/>
            <a:ext cx="4670167" cy="27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84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8776" y="1379733"/>
            <a:ext cx="323702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87074" y="1398855"/>
            <a:ext cx="323702" cy="24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05388" y="1379733"/>
            <a:ext cx="323702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47867" y="1379733"/>
            <a:ext cx="257057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52000" y="1398855"/>
            <a:ext cx="323702" cy="23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89818" y="1398855"/>
            <a:ext cx="314181" cy="22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32033" y="1389294"/>
            <a:ext cx="314181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50809" y="1389294"/>
            <a:ext cx="323702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44396" y="1924729"/>
            <a:ext cx="314181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748793" y="1924729"/>
            <a:ext cx="314181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05388" y="1924729"/>
            <a:ext cx="314181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243206" y="1915168"/>
            <a:ext cx="314181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899801" y="1915168"/>
            <a:ext cx="323702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004198" y="1915168"/>
            <a:ext cx="323702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955933" y="1924729"/>
            <a:ext cx="304662" cy="24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1060330" y="1924729"/>
            <a:ext cx="314181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358776" y="2450604"/>
            <a:ext cx="323702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187074" y="2450604"/>
            <a:ext cx="323702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681487" y="2460165"/>
            <a:ext cx="323702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519305" y="2450604"/>
            <a:ext cx="314181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6899801" y="2450604"/>
            <a:ext cx="323702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013719" y="2450604"/>
            <a:ext cx="304662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222512" y="2450604"/>
            <a:ext cx="314181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1060330" y="2450604"/>
            <a:ext cx="314181" cy="25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