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0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7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6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67335"/>
            <a:ext cx="10315575" cy="6512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78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65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45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92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82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00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1805" y="2233930"/>
            <a:ext cx="3629025" cy="904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14650" y="3655695"/>
            <a:ext cx="6362700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75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74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43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85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93040"/>
            <a:ext cx="10313035" cy="6518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17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92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80" y="4027080"/>
            <a:ext cx="11520000" cy="1070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jMzMTA0ZWJiNWNlYjFhNGQ0NTQ1ZjQ5YTI4YjI5OT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5</cp:revision>
  <dcterms:created xsi:type="dcterms:W3CDTF">2023-08-06T03:37:00Z</dcterms:created>
  <dcterms:modified xsi:type="dcterms:W3CDTF">2023-08-11T09:15:54Z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