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1805" y="1644015"/>
            <a:ext cx="3629025" cy="904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20210" y="3241675"/>
            <a:ext cx="368617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6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09983" y="1330044"/>
            <a:ext cx="599801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18776" y="1330044"/>
            <a:ext cx="323702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22314" y="1330044"/>
            <a:ext cx="599801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05719" y="1816172"/>
            <a:ext cx="599801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43404" y="1825704"/>
            <a:ext cx="599801" cy="24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889950" y="1816172"/>
            <a:ext cx="323702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136495" y="1825704"/>
            <a:ext cx="314180" cy="247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75966" y="3293623"/>
            <a:ext cx="218975" cy="20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57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393553" y="1815318"/>
            <a:ext cx="323702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93553" y="2301068"/>
            <a:ext cx="323702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93553" y="2786818"/>
            <a:ext cx="323702" cy="26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36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56462" y="1377703"/>
            <a:ext cx="228495" cy="20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66644" y="2807494"/>
            <a:ext cx="590280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090545" y="3293623"/>
            <a:ext cx="590280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28826" y="3779752"/>
            <a:ext cx="599801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04330" y="4265881"/>
            <a:ext cx="599800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18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20628" y="1844839"/>
            <a:ext cx="5160198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11107" y="2817159"/>
            <a:ext cx="6826314" cy="266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24363" y="3846673"/>
            <a:ext cx="590280" cy="257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01057" y="4332833"/>
            <a:ext cx="875900" cy="257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94677" y="4323300"/>
            <a:ext cx="875900" cy="27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03404" y="4323300"/>
            <a:ext cx="875900" cy="27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481553" y="4818992"/>
            <a:ext cx="904462" cy="257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538016" y="4818992"/>
            <a:ext cx="904462" cy="257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193950" y="4818992"/>
            <a:ext cx="1904132" cy="257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92264" y="5305152"/>
            <a:ext cx="599801" cy="257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938876" y="5305152"/>
            <a:ext cx="1152000" cy="257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