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8" r:id="rId4"/>
    <p:sldId id="277" r:id="rId5"/>
    <p:sldId id="276" r:id="rId6"/>
    <p:sldId id="274" r:id="rId7"/>
    <p:sldId id="273" r:id="rId8"/>
    <p:sldId id="272" r:id="rId9"/>
    <p:sldId id="270" r:id="rId10"/>
    <p:sldId id="269" r:id="rId11"/>
    <p:sldId id="268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2B159D-8340-8D8B-9C25-DB5B6616F9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9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267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1944DF-7FB3-FD24-5558-CC3EC9DB99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394FDC-B579-A064-9365-065164F841EE}"/>
              </a:ext>
            </a:extLst>
          </p:cNvPr>
          <p:cNvSpPr/>
          <p:nvPr/>
        </p:nvSpPr>
        <p:spPr bwMode="white">
          <a:xfrm>
            <a:off x="5100396" y="863046"/>
            <a:ext cx="2818115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F72328-9472-801D-E4B2-4BCC12C0A5B6}"/>
              </a:ext>
            </a:extLst>
          </p:cNvPr>
          <p:cNvSpPr/>
          <p:nvPr/>
        </p:nvSpPr>
        <p:spPr bwMode="white">
          <a:xfrm>
            <a:off x="6928363" y="1349404"/>
            <a:ext cx="637884" cy="286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E2CFF9-3FB9-26E4-2425-3256AC16CEE8}"/>
              </a:ext>
            </a:extLst>
          </p:cNvPr>
          <p:cNvSpPr/>
          <p:nvPr/>
        </p:nvSpPr>
        <p:spPr bwMode="white">
          <a:xfrm>
            <a:off x="8880099" y="1339868"/>
            <a:ext cx="666446" cy="30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7E4CE3-5228-CAA1-F31E-0CD19C065351}"/>
              </a:ext>
            </a:extLst>
          </p:cNvPr>
          <p:cNvSpPr/>
          <p:nvPr/>
        </p:nvSpPr>
        <p:spPr bwMode="white">
          <a:xfrm>
            <a:off x="4138809" y="1826226"/>
            <a:ext cx="1237685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8EA512-7071-80A3-FBEB-0E1D82B53CD7}"/>
              </a:ext>
            </a:extLst>
          </p:cNvPr>
          <p:cNvSpPr/>
          <p:nvPr/>
        </p:nvSpPr>
        <p:spPr bwMode="white">
          <a:xfrm>
            <a:off x="6195272" y="1816690"/>
            <a:ext cx="1237685" cy="30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DDD9EB-6CEC-07CF-30FD-8A7D96C8E771}"/>
              </a:ext>
            </a:extLst>
          </p:cNvPr>
          <p:cNvSpPr/>
          <p:nvPr/>
        </p:nvSpPr>
        <p:spPr bwMode="white">
          <a:xfrm>
            <a:off x="4652925" y="2293511"/>
            <a:ext cx="1618512" cy="305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AE670B7-227C-E94F-B1E7-4BE847C3C552}"/>
              </a:ext>
            </a:extLst>
          </p:cNvPr>
          <p:cNvSpPr/>
          <p:nvPr/>
        </p:nvSpPr>
        <p:spPr bwMode="white">
          <a:xfrm>
            <a:off x="3853190" y="2779870"/>
            <a:ext cx="7483239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4A4ECB-294A-688A-CB59-64C6396E2A43}"/>
              </a:ext>
            </a:extLst>
          </p:cNvPr>
          <p:cNvSpPr/>
          <p:nvPr/>
        </p:nvSpPr>
        <p:spPr bwMode="white">
          <a:xfrm>
            <a:off x="911305" y="3266228"/>
            <a:ext cx="971107" cy="295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4181D322-EFA2-2D84-28DF-7A52CC1D89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04903"/>
            <a:ext cx="11520000" cy="1860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2A4FB86-0589-D878-FC1E-45C075A3DDA7}"/>
              </a:ext>
            </a:extLst>
          </p:cNvPr>
          <p:cNvSpPr/>
          <p:nvPr/>
        </p:nvSpPr>
        <p:spPr bwMode="white">
          <a:xfrm>
            <a:off x="1063636" y="4696987"/>
            <a:ext cx="10244231" cy="305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AD05E1E-C62A-8159-9642-DFB751731800}"/>
              </a:ext>
            </a:extLst>
          </p:cNvPr>
          <p:cNvSpPr/>
          <p:nvPr/>
        </p:nvSpPr>
        <p:spPr bwMode="white">
          <a:xfrm>
            <a:off x="911305" y="5173950"/>
            <a:ext cx="2046942" cy="295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C98666A-81C7-1BF9-270A-ED28D9CD4CEE}"/>
              </a:ext>
            </a:extLst>
          </p:cNvPr>
          <p:cNvSpPr/>
          <p:nvPr/>
        </p:nvSpPr>
        <p:spPr bwMode="white">
          <a:xfrm>
            <a:off x="3386677" y="5173950"/>
            <a:ext cx="7016727" cy="305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4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ED7BAD-C6E9-F8E6-2FE1-29097738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9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483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338120-84B7-F49E-4811-59E3E7D850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829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D10660-844A-8616-20A7-68B7239B06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9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925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2413A1-46C8-BA17-546F-D877C92B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6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F23843-7FA8-1EF9-CDA5-31DCF9334A30}"/>
              </a:ext>
            </a:extLst>
          </p:cNvPr>
          <p:cNvSpPr/>
          <p:nvPr/>
        </p:nvSpPr>
        <p:spPr bwMode="white">
          <a:xfrm>
            <a:off x="6347603" y="853696"/>
            <a:ext cx="323702" cy="27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B5DE9B-511A-900A-B808-875C9448934A}"/>
              </a:ext>
            </a:extLst>
          </p:cNvPr>
          <p:cNvSpPr/>
          <p:nvPr/>
        </p:nvSpPr>
        <p:spPr bwMode="white">
          <a:xfrm>
            <a:off x="8023239" y="872795"/>
            <a:ext cx="218975" cy="229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916653-5578-6DF1-DD52-CBFB1114D771}"/>
              </a:ext>
            </a:extLst>
          </p:cNvPr>
          <p:cNvSpPr/>
          <p:nvPr/>
        </p:nvSpPr>
        <p:spPr bwMode="white">
          <a:xfrm>
            <a:off x="9746479" y="1827769"/>
            <a:ext cx="1285289" cy="305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180457-0687-EEBA-C45E-3803C0304FF8}"/>
              </a:ext>
            </a:extLst>
          </p:cNvPr>
          <p:cNvSpPr/>
          <p:nvPr/>
        </p:nvSpPr>
        <p:spPr bwMode="white">
          <a:xfrm>
            <a:off x="9746479" y="2324355"/>
            <a:ext cx="1285289" cy="29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C352A3-2B76-8D5A-DC93-830C339DE3F1}"/>
              </a:ext>
            </a:extLst>
          </p:cNvPr>
          <p:cNvSpPr/>
          <p:nvPr/>
        </p:nvSpPr>
        <p:spPr bwMode="white">
          <a:xfrm>
            <a:off x="2920165" y="2811391"/>
            <a:ext cx="1732760" cy="29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4DC4BC-A885-39F4-4D12-6E3B62D0B881}"/>
              </a:ext>
            </a:extLst>
          </p:cNvPr>
          <p:cNvSpPr/>
          <p:nvPr/>
        </p:nvSpPr>
        <p:spPr bwMode="white">
          <a:xfrm>
            <a:off x="2920165" y="3298428"/>
            <a:ext cx="2046942" cy="305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5C5E41-3382-A6D1-648B-4A038BD9C3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9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CDAE2F-367C-410F-8AD7-3C71316CD1E8}"/>
              </a:ext>
            </a:extLst>
          </p:cNvPr>
          <p:cNvSpPr/>
          <p:nvPr/>
        </p:nvSpPr>
        <p:spPr bwMode="white">
          <a:xfrm>
            <a:off x="3386677" y="758122"/>
            <a:ext cx="666446" cy="295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0388CF-2F06-4406-AC90-D550FE5359D0}"/>
              </a:ext>
            </a:extLst>
          </p:cNvPr>
          <p:cNvSpPr/>
          <p:nvPr/>
        </p:nvSpPr>
        <p:spPr bwMode="white">
          <a:xfrm>
            <a:off x="5252727" y="758122"/>
            <a:ext cx="656925" cy="295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3EEA47-CE65-0DD2-8339-42E2FC6A424D}"/>
              </a:ext>
            </a:extLst>
          </p:cNvPr>
          <p:cNvSpPr/>
          <p:nvPr/>
        </p:nvSpPr>
        <p:spPr bwMode="white">
          <a:xfrm>
            <a:off x="6795074" y="758122"/>
            <a:ext cx="675966" cy="295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6FB069-E10C-0B44-E8A0-640AA39E882D}"/>
              </a:ext>
            </a:extLst>
          </p:cNvPr>
          <p:cNvSpPr/>
          <p:nvPr/>
        </p:nvSpPr>
        <p:spPr bwMode="white">
          <a:xfrm>
            <a:off x="10374842" y="758122"/>
            <a:ext cx="971107" cy="295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4C1C41-2164-1DC3-570F-7BC5B4A0E42F}"/>
              </a:ext>
            </a:extLst>
          </p:cNvPr>
          <p:cNvSpPr/>
          <p:nvPr/>
        </p:nvSpPr>
        <p:spPr bwMode="white">
          <a:xfrm>
            <a:off x="911305" y="1253713"/>
            <a:ext cx="10415603" cy="295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1F8564-10A7-8138-7C00-43A7C01911CE}"/>
              </a:ext>
            </a:extLst>
          </p:cNvPr>
          <p:cNvSpPr/>
          <p:nvPr/>
        </p:nvSpPr>
        <p:spPr bwMode="white">
          <a:xfrm>
            <a:off x="901785" y="1749305"/>
            <a:ext cx="1913652" cy="295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9F99EB-B464-D5A4-CD59-166ACD9562B9}"/>
              </a:ext>
            </a:extLst>
          </p:cNvPr>
          <p:cNvSpPr/>
          <p:nvPr/>
        </p:nvSpPr>
        <p:spPr bwMode="white">
          <a:xfrm>
            <a:off x="1035074" y="3321854"/>
            <a:ext cx="3170380" cy="158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4CD8364-5541-6CEC-F3A9-408C446EAB78}"/>
              </a:ext>
            </a:extLst>
          </p:cNvPr>
          <p:cNvSpPr/>
          <p:nvPr/>
        </p:nvSpPr>
        <p:spPr bwMode="white">
          <a:xfrm>
            <a:off x="4443471" y="3445752"/>
            <a:ext cx="3208462" cy="1305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2D8D48A-5AB0-D94A-CE3C-ECEC00583740}"/>
              </a:ext>
            </a:extLst>
          </p:cNvPr>
          <p:cNvSpPr/>
          <p:nvPr/>
        </p:nvSpPr>
        <p:spPr bwMode="white">
          <a:xfrm>
            <a:off x="7861388" y="3445751"/>
            <a:ext cx="3215107" cy="1305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5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0B4C1C-DC53-E94E-4DE8-FCCA921F0E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42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92BD6FA-8B88-6D99-5BDC-4181F0D782B2}"/>
              </a:ext>
            </a:extLst>
          </p:cNvPr>
          <p:cNvSpPr/>
          <p:nvPr/>
        </p:nvSpPr>
        <p:spPr bwMode="white">
          <a:xfrm>
            <a:off x="8251735" y="891433"/>
            <a:ext cx="238016" cy="22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DC47C4-A72C-F40E-5EB5-B73CC8BDA18E}"/>
              </a:ext>
            </a:extLst>
          </p:cNvPr>
          <p:cNvSpPr/>
          <p:nvPr/>
        </p:nvSpPr>
        <p:spPr bwMode="white">
          <a:xfrm>
            <a:off x="1063636" y="3815320"/>
            <a:ext cx="8559074" cy="304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7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D26F27-E3AD-1EB0-86D0-D4DBE5A213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6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058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B0CEC2-4617-B54E-A31B-111CA8084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1" t="37010" r="30789" b="8032"/>
          <a:stretch/>
        </p:blipFill>
        <p:spPr>
          <a:xfrm>
            <a:off x="3968496" y="2807208"/>
            <a:ext cx="4544568" cy="1307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D3EF6E-1529-5EFE-A3A2-00E47384C4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9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44ADFB-2D72-8950-B4B4-F5AA87124DDD}"/>
              </a:ext>
            </a:extLst>
          </p:cNvPr>
          <p:cNvSpPr/>
          <p:nvPr/>
        </p:nvSpPr>
        <p:spPr bwMode="white">
          <a:xfrm>
            <a:off x="3510446" y="1587342"/>
            <a:ext cx="447471" cy="371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10528B-124C-8F44-8BB0-8FA75B14327D}"/>
              </a:ext>
            </a:extLst>
          </p:cNvPr>
          <p:cNvSpPr/>
          <p:nvPr/>
        </p:nvSpPr>
        <p:spPr bwMode="white">
          <a:xfrm>
            <a:off x="4186413" y="1558748"/>
            <a:ext cx="533157" cy="400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B260C0-3CFE-99AC-3FE3-BE9496A2CA04}"/>
              </a:ext>
            </a:extLst>
          </p:cNvPr>
          <p:cNvSpPr/>
          <p:nvPr/>
        </p:nvSpPr>
        <p:spPr bwMode="white">
          <a:xfrm>
            <a:off x="6823636" y="1549217"/>
            <a:ext cx="523636" cy="438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9FA8C5-7F6A-5300-9213-D579C26F3340}"/>
              </a:ext>
            </a:extLst>
          </p:cNvPr>
          <p:cNvSpPr/>
          <p:nvPr/>
        </p:nvSpPr>
        <p:spPr bwMode="white">
          <a:xfrm>
            <a:off x="7499603" y="1568280"/>
            <a:ext cx="533156" cy="409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EB3A26-FD93-B6B8-349A-D7AAB2C3E32F}"/>
              </a:ext>
            </a:extLst>
          </p:cNvPr>
          <p:cNvSpPr/>
          <p:nvPr/>
        </p:nvSpPr>
        <p:spPr bwMode="white">
          <a:xfrm>
            <a:off x="10308198" y="1539686"/>
            <a:ext cx="504595" cy="4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03A18B-1FA3-E87A-69B2-8E09FF4DCA4E}"/>
              </a:ext>
            </a:extLst>
          </p:cNvPr>
          <p:cNvSpPr/>
          <p:nvPr/>
        </p:nvSpPr>
        <p:spPr bwMode="white">
          <a:xfrm>
            <a:off x="10974644" y="1558748"/>
            <a:ext cx="523636" cy="409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D07141-447B-469F-30F2-314AA7AB05E5}"/>
              </a:ext>
            </a:extLst>
          </p:cNvPr>
          <p:cNvSpPr/>
          <p:nvPr/>
        </p:nvSpPr>
        <p:spPr bwMode="white">
          <a:xfrm>
            <a:off x="3139140" y="2445153"/>
            <a:ext cx="504595" cy="42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311F573-27D6-1DEF-163B-5906E0376280}"/>
              </a:ext>
            </a:extLst>
          </p:cNvPr>
          <p:cNvSpPr/>
          <p:nvPr/>
        </p:nvSpPr>
        <p:spPr bwMode="white">
          <a:xfrm>
            <a:off x="3815107" y="2407028"/>
            <a:ext cx="504595" cy="4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80732FE-A8CB-39DA-EA54-685510B09FD8}"/>
              </a:ext>
            </a:extLst>
          </p:cNvPr>
          <p:cNvSpPr/>
          <p:nvPr/>
        </p:nvSpPr>
        <p:spPr bwMode="white">
          <a:xfrm>
            <a:off x="3957917" y="3302965"/>
            <a:ext cx="437950" cy="457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306D50-776A-8652-476A-D09A9982C9B4}"/>
              </a:ext>
            </a:extLst>
          </p:cNvPr>
          <p:cNvSpPr/>
          <p:nvPr/>
        </p:nvSpPr>
        <p:spPr bwMode="white">
          <a:xfrm>
            <a:off x="4595801" y="3331558"/>
            <a:ext cx="533157" cy="4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7AF3E11-6363-7934-BC7E-8CBE1072D829}"/>
              </a:ext>
            </a:extLst>
          </p:cNvPr>
          <p:cNvSpPr/>
          <p:nvPr/>
        </p:nvSpPr>
        <p:spPr bwMode="white">
          <a:xfrm>
            <a:off x="6309520" y="3302965"/>
            <a:ext cx="533157" cy="457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EC9DD3A-494A-760A-7BA1-41BBA89BD08B}"/>
              </a:ext>
            </a:extLst>
          </p:cNvPr>
          <p:cNvSpPr/>
          <p:nvPr/>
        </p:nvSpPr>
        <p:spPr bwMode="white">
          <a:xfrm>
            <a:off x="7014049" y="3312496"/>
            <a:ext cx="428429" cy="4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0EAAF4C-5D2D-53BD-683C-999EB8082509}"/>
              </a:ext>
            </a:extLst>
          </p:cNvPr>
          <p:cNvSpPr/>
          <p:nvPr/>
        </p:nvSpPr>
        <p:spPr bwMode="white">
          <a:xfrm>
            <a:off x="9041950" y="3312496"/>
            <a:ext cx="476033" cy="42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5FA438E-E8A2-1E96-87AD-225E29045B96}"/>
              </a:ext>
            </a:extLst>
          </p:cNvPr>
          <p:cNvSpPr/>
          <p:nvPr/>
        </p:nvSpPr>
        <p:spPr bwMode="white">
          <a:xfrm>
            <a:off x="9784561" y="3341089"/>
            <a:ext cx="437950" cy="362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B3ECAF1-35E3-D3F3-E135-A49D155B2B61}"/>
              </a:ext>
            </a:extLst>
          </p:cNvPr>
          <p:cNvSpPr/>
          <p:nvPr/>
        </p:nvSpPr>
        <p:spPr bwMode="white">
          <a:xfrm>
            <a:off x="2882082" y="4198901"/>
            <a:ext cx="514115" cy="457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CFDAE65-E40B-81F7-7170-504AC3016AB0}"/>
              </a:ext>
            </a:extLst>
          </p:cNvPr>
          <p:cNvSpPr/>
          <p:nvPr/>
        </p:nvSpPr>
        <p:spPr bwMode="white">
          <a:xfrm>
            <a:off x="3567570" y="4217963"/>
            <a:ext cx="476033" cy="428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412202-F7B1-1C3F-85EB-9D7280A666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6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695E0E-B9BD-20B1-1847-0DE252BDFB9C}"/>
              </a:ext>
            </a:extLst>
          </p:cNvPr>
          <p:cNvSpPr/>
          <p:nvPr/>
        </p:nvSpPr>
        <p:spPr bwMode="white">
          <a:xfrm>
            <a:off x="7328231" y="1435664"/>
            <a:ext cx="228495" cy="219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84396E-1139-F08B-6D96-5BFF78325A61}"/>
              </a:ext>
            </a:extLst>
          </p:cNvPr>
          <p:cNvSpPr/>
          <p:nvPr/>
        </p:nvSpPr>
        <p:spPr bwMode="white">
          <a:xfrm>
            <a:off x="5747801" y="2971958"/>
            <a:ext cx="276099" cy="229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5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2581FD-DC5A-2FC9-D8E1-737DF50A22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8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BDFDBEA-49C2-2642-D284-26F7AEBC603B}"/>
              </a:ext>
            </a:extLst>
          </p:cNvPr>
          <p:cNvSpPr/>
          <p:nvPr/>
        </p:nvSpPr>
        <p:spPr bwMode="white">
          <a:xfrm>
            <a:off x="6252396" y="891884"/>
            <a:ext cx="228495" cy="229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6D73D93E-2CE4-6E3E-B2D2-68899C89E7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98265"/>
            <a:ext cx="11520000" cy="2604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325472-CD8C-48CB-B4E0-114DF6700F04}"/>
              </a:ext>
            </a:extLst>
          </p:cNvPr>
          <p:cNvSpPr/>
          <p:nvPr/>
        </p:nvSpPr>
        <p:spPr bwMode="white">
          <a:xfrm>
            <a:off x="9337090" y="3460432"/>
            <a:ext cx="247537" cy="22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763725-B5D0-8887-09AB-9D84D79BD9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8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F1D69E-6E19-6F0F-77FF-4ACEC9CE5EBD}"/>
              </a:ext>
            </a:extLst>
          </p:cNvPr>
          <p:cNvSpPr/>
          <p:nvPr/>
        </p:nvSpPr>
        <p:spPr bwMode="white">
          <a:xfrm>
            <a:off x="6871239" y="881996"/>
            <a:ext cx="228495" cy="219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9A3CBC-FE66-4ED9-CE32-2050ED4FAD33}"/>
              </a:ext>
            </a:extLst>
          </p:cNvPr>
          <p:cNvSpPr/>
          <p:nvPr/>
        </p:nvSpPr>
        <p:spPr bwMode="white">
          <a:xfrm>
            <a:off x="6233355" y="3435818"/>
            <a:ext cx="238016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EC19E7-77AF-902B-3AEB-C39B9982F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0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40066C-6BE7-597E-B656-E4D3F5C47CAB}"/>
              </a:ext>
            </a:extLst>
          </p:cNvPr>
          <p:cNvSpPr/>
          <p:nvPr/>
        </p:nvSpPr>
        <p:spPr bwMode="white">
          <a:xfrm>
            <a:off x="11126975" y="1377797"/>
            <a:ext cx="314181" cy="29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4D9043-91DB-F8FD-92B5-CE4F22654EB0}"/>
              </a:ext>
            </a:extLst>
          </p:cNvPr>
          <p:cNvSpPr/>
          <p:nvPr/>
        </p:nvSpPr>
        <p:spPr bwMode="white">
          <a:xfrm>
            <a:off x="11136495" y="2407393"/>
            <a:ext cx="304661" cy="285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A74609-D77C-5AAE-0E65-D58AE6B9697A}"/>
              </a:ext>
            </a:extLst>
          </p:cNvPr>
          <p:cNvSpPr/>
          <p:nvPr/>
        </p:nvSpPr>
        <p:spPr bwMode="white">
          <a:xfrm>
            <a:off x="11126975" y="2912657"/>
            <a:ext cx="314181" cy="29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BA6A4C-E293-2464-2A6D-41D867E0BEA6}"/>
              </a:ext>
            </a:extLst>
          </p:cNvPr>
          <p:cNvSpPr/>
          <p:nvPr/>
        </p:nvSpPr>
        <p:spPr bwMode="white">
          <a:xfrm>
            <a:off x="11174578" y="3970853"/>
            <a:ext cx="266579" cy="209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971026-2D2B-90F4-58C7-6CBD92130A8C}"/>
              </a:ext>
            </a:extLst>
          </p:cNvPr>
          <p:cNvSpPr/>
          <p:nvPr/>
        </p:nvSpPr>
        <p:spPr bwMode="white">
          <a:xfrm>
            <a:off x="11126975" y="4457051"/>
            <a:ext cx="314181" cy="285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5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A6CF7D-AEFF-DAD5-7777-96D3861018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17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51FFC6-4C8E-A305-2B6A-41420D5CD4F5}"/>
              </a:ext>
            </a:extLst>
          </p:cNvPr>
          <p:cNvSpPr/>
          <p:nvPr/>
        </p:nvSpPr>
        <p:spPr bwMode="white">
          <a:xfrm>
            <a:off x="1492066" y="1904425"/>
            <a:ext cx="4046280" cy="30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E39D07-E0D9-1CE4-DAE5-C88599429C46}"/>
              </a:ext>
            </a:extLst>
          </p:cNvPr>
          <p:cNvSpPr/>
          <p:nvPr/>
        </p:nvSpPr>
        <p:spPr bwMode="white">
          <a:xfrm>
            <a:off x="1492066" y="2926470"/>
            <a:ext cx="4855537" cy="30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E58B00A-A723-168E-BFD4-242C02FA2F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" y="3337198"/>
            <a:ext cx="11520000" cy="2054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EE9917-57A0-5A13-0FA2-56FC836494F4}"/>
              </a:ext>
            </a:extLst>
          </p:cNvPr>
          <p:cNvSpPr/>
          <p:nvPr/>
        </p:nvSpPr>
        <p:spPr bwMode="white">
          <a:xfrm>
            <a:off x="1535070" y="3958424"/>
            <a:ext cx="4988826" cy="29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3C217C-4E65-ABA8-E7D7-64658BD5B698}"/>
              </a:ext>
            </a:extLst>
          </p:cNvPr>
          <p:cNvSpPr/>
          <p:nvPr/>
        </p:nvSpPr>
        <p:spPr bwMode="white">
          <a:xfrm>
            <a:off x="1525549" y="4981058"/>
            <a:ext cx="6236033" cy="29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6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C459B0-94D7-A05F-F884-8B797598F7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0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A1D928-5B16-9E81-50CD-401BF5DD8844}"/>
              </a:ext>
            </a:extLst>
          </p:cNvPr>
          <p:cNvSpPr/>
          <p:nvPr/>
        </p:nvSpPr>
        <p:spPr bwMode="white">
          <a:xfrm>
            <a:off x="7033090" y="1330130"/>
            <a:ext cx="4760330" cy="29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89D5E0-F31C-F604-ADCE-AB41A7B920EC}"/>
              </a:ext>
            </a:extLst>
          </p:cNvPr>
          <p:cNvSpPr/>
          <p:nvPr/>
        </p:nvSpPr>
        <p:spPr bwMode="white">
          <a:xfrm>
            <a:off x="1368297" y="1844928"/>
            <a:ext cx="656925" cy="29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336815-7BC3-91D4-0587-3C8D0EBF3FE8}"/>
              </a:ext>
            </a:extLst>
          </p:cNvPr>
          <p:cNvSpPr/>
          <p:nvPr/>
        </p:nvSpPr>
        <p:spPr bwMode="white">
          <a:xfrm>
            <a:off x="4310181" y="2359726"/>
            <a:ext cx="971107" cy="29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EA79CB-D33E-F459-D38E-B9108F4B5FB1}"/>
              </a:ext>
            </a:extLst>
          </p:cNvPr>
          <p:cNvSpPr/>
          <p:nvPr/>
        </p:nvSpPr>
        <p:spPr bwMode="white">
          <a:xfrm>
            <a:off x="5700198" y="2350193"/>
            <a:ext cx="971107" cy="305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691DB7-353F-0223-3260-215EF56F2360}"/>
              </a:ext>
            </a:extLst>
          </p:cNvPr>
          <p:cNvSpPr/>
          <p:nvPr/>
        </p:nvSpPr>
        <p:spPr bwMode="white">
          <a:xfrm>
            <a:off x="6937884" y="2350193"/>
            <a:ext cx="1599471" cy="305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75DE37-5657-33E4-77FE-A1B92AB8FEEA}"/>
              </a:ext>
            </a:extLst>
          </p:cNvPr>
          <p:cNvSpPr/>
          <p:nvPr/>
        </p:nvSpPr>
        <p:spPr bwMode="white">
          <a:xfrm>
            <a:off x="10193950" y="2864991"/>
            <a:ext cx="1589950" cy="305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2C56F8-46DB-3956-2773-0FA412F20280}"/>
              </a:ext>
            </a:extLst>
          </p:cNvPr>
          <p:cNvSpPr/>
          <p:nvPr/>
        </p:nvSpPr>
        <p:spPr bwMode="white">
          <a:xfrm>
            <a:off x="1358776" y="3379789"/>
            <a:ext cx="666446" cy="29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D87A46-E85A-1D92-B022-B35D566C1A19}"/>
              </a:ext>
            </a:extLst>
          </p:cNvPr>
          <p:cNvSpPr/>
          <p:nvPr/>
        </p:nvSpPr>
        <p:spPr bwMode="white">
          <a:xfrm>
            <a:off x="7823305" y="3894587"/>
            <a:ext cx="675965" cy="295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CB17C7C-3635-057D-1B39-050786133912}"/>
              </a:ext>
            </a:extLst>
          </p:cNvPr>
          <p:cNvSpPr/>
          <p:nvPr/>
        </p:nvSpPr>
        <p:spPr bwMode="white">
          <a:xfrm>
            <a:off x="10117785" y="3894587"/>
            <a:ext cx="675965" cy="285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5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