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0" r:id="rId4"/>
    <p:sldId id="279" r:id="rId5"/>
    <p:sldId id="277" r:id="rId6"/>
    <p:sldId id="275" r:id="rId7"/>
    <p:sldId id="273" r:id="rId8"/>
    <p:sldId id="272" r:id="rId9"/>
    <p:sldId id="270" r:id="rId10"/>
    <p:sldId id="269" r:id="rId11"/>
    <p:sldId id="267" r:id="rId12"/>
    <p:sldId id="265" r:id="rId13"/>
    <p:sldId id="263" r:id="rId14"/>
    <p:sldId id="261" r:id="rId15"/>
    <p:sldId id="260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E0857E-56F5-822C-5CD0-5D0538640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4"/>
          <a:stretch/>
        </p:blipFill>
        <p:spPr>
          <a:xfrm>
            <a:off x="540000" y="629028"/>
            <a:ext cx="11520000" cy="2005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BE7FB3-32E3-DF7D-B607-553976EE3C40}"/>
              </a:ext>
            </a:extLst>
          </p:cNvPr>
          <p:cNvSpPr/>
          <p:nvPr/>
        </p:nvSpPr>
        <p:spPr bwMode="white">
          <a:xfrm>
            <a:off x="1368297" y="1719396"/>
            <a:ext cx="1428099" cy="295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E956F0-F112-42B6-07EC-E44869180468}"/>
              </a:ext>
            </a:extLst>
          </p:cNvPr>
          <p:cNvSpPr/>
          <p:nvPr/>
        </p:nvSpPr>
        <p:spPr bwMode="white">
          <a:xfrm>
            <a:off x="1387338" y="2243832"/>
            <a:ext cx="4046280" cy="295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82D60FBD-8FC5-C843-FF93-E29FD8E2E4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34775"/>
            <a:ext cx="11520000" cy="4157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265EEB-F5DB-AB9E-1905-68D81BE62EA0}"/>
              </a:ext>
            </a:extLst>
          </p:cNvPr>
          <p:cNvSpPr/>
          <p:nvPr/>
        </p:nvSpPr>
        <p:spPr bwMode="white">
          <a:xfrm>
            <a:off x="5557388" y="2758729"/>
            <a:ext cx="666446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35F1F0-0C0F-7E0A-2017-8A5FF5DA47B3}"/>
              </a:ext>
            </a:extLst>
          </p:cNvPr>
          <p:cNvSpPr/>
          <p:nvPr/>
        </p:nvSpPr>
        <p:spPr bwMode="white">
          <a:xfrm>
            <a:off x="4786214" y="4837347"/>
            <a:ext cx="4684165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A4E7584-F940-1ED2-D750-865BA4038217}"/>
              </a:ext>
            </a:extLst>
          </p:cNvPr>
          <p:cNvSpPr/>
          <p:nvPr/>
        </p:nvSpPr>
        <p:spPr bwMode="white">
          <a:xfrm>
            <a:off x="4005520" y="5361769"/>
            <a:ext cx="4379504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5F50967-C732-C75E-C12B-A60E695638A7}"/>
              </a:ext>
            </a:extLst>
          </p:cNvPr>
          <p:cNvSpPr/>
          <p:nvPr/>
        </p:nvSpPr>
        <p:spPr bwMode="white">
          <a:xfrm>
            <a:off x="1063636" y="5876656"/>
            <a:ext cx="10272793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8567BA6-3582-FB90-4810-44C4CFA2C32E}"/>
              </a:ext>
            </a:extLst>
          </p:cNvPr>
          <p:cNvSpPr/>
          <p:nvPr/>
        </p:nvSpPr>
        <p:spPr bwMode="white">
          <a:xfrm>
            <a:off x="920826" y="6401078"/>
            <a:ext cx="3903471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1CC4B9-4E27-0FBA-C365-AEDC65227B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5F2EAE-5A61-2F9B-AF74-6468FB4B8987}"/>
              </a:ext>
            </a:extLst>
          </p:cNvPr>
          <p:cNvSpPr/>
          <p:nvPr/>
        </p:nvSpPr>
        <p:spPr bwMode="white">
          <a:xfrm>
            <a:off x="1930016" y="2266249"/>
            <a:ext cx="2142148" cy="95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918A09A9-401F-F052-788F-B374BAC980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6" y="4003394"/>
            <a:ext cx="11520000" cy="1116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A0F2CA-90B0-BBE9-C419-5657941C066B}"/>
              </a:ext>
            </a:extLst>
          </p:cNvPr>
          <p:cNvSpPr/>
          <p:nvPr/>
        </p:nvSpPr>
        <p:spPr bwMode="white">
          <a:xfrm>
            <a:off x="1887710" y="4451739"/>
            <a:ext cx="1256727" cy="104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A0D3A9-500E-0F4F-EDC2-9BBF4B26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22037"/>
            <a:ext cx="11520000" cy="3101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176B8A9-A106-FCB4-FCFF-CCFBD90271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23741"/>
            <a:ext cx="11520000" cy="3067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F24244-297F-2173-BEB7-386BB74255C2}"/>
              </a:ext>
            </a:extLst>
          </p:cNvPr>
          <p:cNvSpPr/>
          <p:nvPr/>
        </p:nvSpPr>
        <p:spPr bwMode="white">
          <a:xfrm>
            <a:off x="1473024" y="4023797"/>
            <a:ext cx="2979966" cy="9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4A9FD9-0C1A-8D27-14B6-CA7276D38ED0}"/>
              </a:ext>
            </a:extLst>
          </p:cNvPr>
          <p:cNvSpPr/>
          <p:nvPr/>
        </p:nvSpPr>
        <p:spPr bwMode="white">
          <a:xfrm>
            <a:off x="1473024" y="6100279"/>
            <a:ext cx="1256727" cy="15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E37AAE-574E-B1B2-8069-BBFB8A79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540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56DDFB-FDB9-9D7E-DC0A-FD6CEF950A98}"/>
              </a:ext>
            </a:extLst>
          </p:cNvPr>
          <p:cNvSpPr/>
          <p:nvPr/>
        </p:nvSpPr>
        <p:spPr bwMode="white">
          <a:xfrm>
            <a:off x="2653586" y="882612"/>
            <a:ext cx="656925" cy="296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495EFC-E75C-FBFA-5ECB-7724531B5D87}"/>
              </a:ext>
            </a:extLst>
          </p:cNvPr>
          <p:cNvSpPr/>
          <p:nvPr/>
        </p:nvSpPr>
        <p:spPr bwMode="white">
          <a:xfrm>
            <a:off x="6985487" y="1418277"/>
            <a:ext cx="228495" cy="22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CB74430-43DE-643A-A84F-1F399CC23F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60037"/>
            <a:ext cx="11520000" cy="296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357CB7-79DE-DB10-AD3B-3697D21226E3}"/>
              </a:ext>
            </a:extLst>
          </p:cNvPr>
          <p:cNvSpPr/>
          <p:nvPr/>
        </p:nvSpPr>
        <p:spPr bwMode="white">
          <a:xfrm>
            <a:off x="1692000" y="3166538"/>
            <a:ext cx="647404" cy="286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D85C85-E3D0-1806-5BCA-AC22E2CE860B}"/>
              </a:ext>
            </a:extLst>
          </p:cNvPr>
          <p:cNvSpPr/>
          <p:nvPr/>
        </p:nvSpPr>
        <p:spPr bwMode="white">
          <a:xfrm>
            <a:off x="3853190" y="3882198"/>
            <a:ext cx="1599471" cy="295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DB7209-2644-77D4-42A0-9D35802C5DB3}"/>
              </a:ext>
            </a:extLst>
          </p:cNvPr>
          <p:cNvSpPr/>
          <p:nvPr/>
        </p:nvSpPr>
        <p:spPr bwMode="white">
          <a:xfrm>
            <a:off x="3853190" y="4607399"/>
            <a:ext cx="4846015" cy="305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8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35DEE3-8EC9-399F-50B4-33EBED72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38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2D3D9C-2B47-EEE3-FC95-8CEBA07CC86A}"/>
              </a:ext>
            </a:extLst>
          </p:cNvPr>
          <p:cNvSpPr/>
          <p:nvPr/>
        </p:nvSpPr>
        <p:spPr bwMode="white">
          <a:xfrm>
            <a:off x="4986148" y="834317"/>
            <a:ext cx="990148" cy="285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1CC9B0-1BBA-79F1-E151-FF97E7157F0B}"/>
              </a:ext>
            </a:extLst>
          </p:cNvPr>
          <p:cNvSpPr/>
          <p:nvPr/>
        </p:nvSpPr>
        <p:spPr bwMode="white">
          <a:xfrm>
            <a:off x="10060661" y="824791"/>
            <a:ext cx="1285289" cy="29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B21C11-EFE5-6A3D-DFA5-ECD7D26DCDFF}"/>
              </a:ext>
            </a:extLst>
          </p:cNvPr>
          <p:cNvSpPr/>
          <p:nvPr/>
        </p:nvSpPr>
        <p:spPr bwMode="white">
          <a:xfrm>
            <a:off x="920826" y="1348746"/>
            <a:ext cx="10415603" cy="29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440504-6A61-3CE0-B901-2FF5DBDA4E2A}"/>
              </a:ext>
            </a:extLst>
          </p:cNvPr>
          <p:cNvSpPr/>
          <p:nvPr/>
        </p:nvSpPr>
        <p:spPr bwMode="white">
          <a:xfrm>
            <a:off x="911305" y="1863174"/>
            <a:ext cx="2199272" cy="29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A96AA8-8A25-5012-E4D0-767B4CDC204F}"/>
              </a:ext>
            </a:extLst>
          </p:cNvPr>
          <p:cNvSpPr/>
          <p:nvPr/>
        </p:nvSpPr>
        <p:spPr bwMode="white">
          <a:xfrm>
            <a:off x="11003206" y="2387129"/>
            <a:ext cx="352264" cy="29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78A8E1-B99F-D5D7-2A48-4324F8B7B1B1}"/>
              </a:ext>
            </a:extLst>
          </p:cNvPr>
          <p:cNvSpPr/>
          <p:nvPr/>
        </p:nvSpPr>
        <p:spPr bwMode="white">
          <a:xfrm>
            <a:off x="911305" y="2911084"/>
            <a:ext cx="1104396" cy="29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E9DBCE-8569-A7D5-BD11-8B482DC17083}"/>
              </a:ext>
            </a:extLst>
          </p:cNvPr>
          <p:cNvSpPr/>
          <p:nvPr/>
        </p:nvSpPr>
        <p:spPr bwMode="white">
          <a:xfrm>
            <a:off x="5148000" y="2911084"/>
            <a:ext cx="3065652" cy="29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5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C13325-DA97-589B-830C-9A9B8AC4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89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80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78A221-57A4-02B7-F607-0DED58DFC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t="37158" r="31266" b="12810"/>
          <a:stretch/>
        </p:blipFill>
        <p:spPr>
          <a:xfrm>
            <a:off x="3904488" y="2798065"/>
            <a:ext cx="4517136" cy="1179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0EBA58-3B53-7CF4-4F88-92D1400025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04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CD9AF9-D2CF-16FF-39D6-8ADC8FDC2DE2}"/>
              </a:ext>
            </a:extLst>
          </p:cNvPr>
          <p:cNvSpPr/>
          <p:nvPr/>
        </p:nvSpPr>
        <p:spPr bwMode="white">
          <a:xfrm>
            <a:off x="4357785" y="1519917"/>
            <a:ext cx="504595" cy="466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A31167-2EF5-BCBC-1CAC-C1EC22A838FB}"/>
              </a:ext>
            </a:extLst>
          </p:cNvPr>
          <p:cNvSpPr/>
          <p:nvPr/>
        </p:nvSpPr>
        <p:spPr bwMode="white">
          <a:xfrm>
            <a:off x="5090876" y="1510394"/>
            <a:ext cx="409388" cy="466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CD2138-730A-F51E-3E77-9E9731921765}"/>
              </a:ext>
            </a:extLst>
          </p:cNvPr>
          <p:cNvSpPr/>
          <p:nvPr/>
        </p:nvSpPr>
        <p:spPr bwMode="white">
          <a:xfrm>
            <a:off x="8156528" y="1529440"/>
            <a:ext cx="514115" cy="42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8DB437-806F-244E-1E74-0615CE31121A}"/>
              </a:ext>
            </a:extLst>
          </p:cNvPr>
          <p:cNvSpPr/>
          <p:nvPr/>
        </p:nvSpPr>
        <p:spPr bwMode="white">
          <a:xfrm>
            <a:off x="8822975" y="1519917"/>
            <a:ext cx="533156" cy="42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745738-B6D3-0FFF-1163-F0A3D3F74AF5}"/>
              </a:ext>
            </a:extLst>
          </p:cNvPr>
          <p:cNvSpPr/>
          <p:nvPr/>
        </p:nvSpPr>
        <p:spPr bwMode="white">
          <a:xfrm>
            <a:off x="11165057" y="1510394"/>
            <a:ext cx="495074" cy="4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9A4C2F-D0EF-192E-352C-2CCBBC650459}"/>
              </a:ext>
            </a:extLst>
          </p:cNvPr>
          <p:cNvSpPr/>
          <p:nvPr/>
        </p:nvSpPr>
        <p:spPr bwMode="white">
          <a:xfrm>
            <a:off x="1063636" y="2443631"/>
            <a:ext cx="542677" cy="4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9A10C5-1AB3-A311-E07D-C096FB6237D5}"/>
              </a:ext>
            </a:extLst>
          </p:cNvPr>
          <p:cNvSpPr/>
          <p:nvPr/>
        </p:nvSpPr>
        <p:spPr bwMode="white">
          <a:xfrm>
            <a:off x="6195272" y="2491246"/>
            <a:ext cx="437949" cy="380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0F36E48-8372-CC16-D4FC-1F23E912864D}"/>
              </a:ext>
            </a:extLst>
          </p:cNvPr>
          <p:cNvSpPr/>
          <p:nvPr/>
        </p:nvSpPr>
        <p:spPr bwMode="white">
          <a:xfrm>
            <a:off x="6890280" y="2472200"/>
            <a:ext cx="466512" cy="39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48FBC4D-49AD-00E1-9982-BC492D6419E8}"/>
              </a:ext>
            </a:extLst>
          </p:cNvPr>
          <p:cNvSpPr/>
          <p:nvPr/>
        </p:nvSpPr>
        <p:spPr bwMode="white">
          <a:xfrm>
            <a:off x="8908661" y="2462677"/>
            <a:ext cx="447471" cy="41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AF5F1CB-FF0D-6B84-21A3-074C85408764}"/>
              </a:ext>
            </a:extLst>
          </p:cNvPr>
          <p:cNvSpPr/>
          <p:nvPr/>
        </p:nvSpPr>
        <p:spPr bwMode="white">
          <a:xfrm>
            <a:off x="9575107" y="2462677"/>
            <a:ext cx="485553" cy="42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1E2B154-557E-D5FE-2921-ADB6D3CDB2A7}"/>
              </a:ext>
            </a:extLst>
          </p:cNvPr>
          <p:cNvSpPr/>
          <p:nvPr/>
        </p:nvSpPr>
        <p:spPr bwMode="white">
          <a:xfrm>
            <a:off x="3967438" y="3376869"/>
            <a:ext cx="485553" cy="466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7E0CFB7-75DF-2AD2-58CF-CF7511F441C5}"/>
              </a:ext>
            </a:extLst>
          </p:cNvPr>
          <p:cNvSpPr/>
          <p:nvPr/>
        </p:nvSpPr>
        <p:spPr bwMode="white">
          <a:xfrm>
            <a:off x="4691008" y="3405437"/>
            <a:ext cx="409388" cy="4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11E7F69-2EC3-AC2B-52E1-9D79C92E0C4A}"/>
              </a:ext>
            </a:extLst>
          </p:cNvPr>
          <p:cNvSpPr/>
          <p:nvPr/>
        </p:nvSpPr>
        <p:spPr bwMode="white">
          <a:xfrm>
            <a:off x="6899801" y="3395914"/>
            <a:ext cx="456991" cy="39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53335D7-85BE-96F2-AB97-B3926AE98AE6}"/>
              </a:ext>
            </a:extLst>
          </p:cNvPr>
          <p:cNvSpPr/>
          <p:nvPr/>
        </p:nvSpPr>
        <p:spPr bwMode="white">
          <a:xfrm>
            <a:off x="7537685" y="3414960"/>
            <a:ext cx="495074" cy="39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28F63AA-9F65-1342-5FF1-3BC84FF379D2}"/>
              </a:ext>
            </a:extLst>
          </p:cNvPr>
          <p:cNvSpPr/>
          <p:nvPr/>
        </p:nvSpPr>
        <p:spPr bwMode="white">
          <a:xfrm>
            <a:off x="9689355" y="3395914"/>
            <a:ext cx="485553" cy="4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820ED10-CC0B-D0C8-441F-31C32DAD1CDB}"/>
              </a:ext>
            </a:extLst>
          </p:cNvPr>
          <p:cNvSpPr/>
          <p:nvPr/>
        </p:nvSpPr>
        <p:spPr bwMode="white">
          <a:xfrm>
            <a:off x="10365322" y="3405437"/>
            <a:ext cx="447471" cy="39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D00505A-CC72-7925-FFF7-7171E7473B70}"/>
              </a:ext>
            </a:extLst>
          </p:cNvPr>
          <p:cNvSpPr/>
          <p:nvPr/>
        </p:nvSpPr>
        <p:spPr bwMode="white">
          <a:xfrm>
            <a:off x="2063305" y="4310106"/>
            <a:ext cx="437950" cy="485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E1F544C-394B-2D12-63CB-961B4097C343}"/>
              </a:ext>
            </a:extLst>
          </p:cNvPr>
          <p:cNvSpPr/>
          <p:nvPr/>
        </p:nvSpPr>
        <p:spPr bwMode="white">
          <a:xfrm>
            <a:off x="2758314" y="4338674"/>
            <a:ext cx="399867" cy="4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17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828264-C76A-0BFB-5D43-7DEA4BE471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3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673BA7-83CF-03DC-55A7-667C23F70834}"/>
              </a:ext>
            </a:extLst>
          </p:cNvPr>
          <p:cNvSpPr/>
          <p:nvPr/>
        </p:nvSpPr>
        <p:spPr bwMode="white">
          <a:xfrm>
            <a:off x="6404727" y="1444090"/>
            <a:ext cx="22849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5EAB86-8CFA-8D3C-AF53-701400401575}"/>
              </a:ext>
            </a:extLst>
          </p:cNvPr>
          <p:cNvSpPr/>
          <p:nvPr/>
        </p:nvSpPr>
        <p:spPr bwMode="white">
          <a:xfrm>
            <a:off x="5471702" y="3149515"/>
            <a:ext cx="22849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03A43C2-AF97-6D80-D173-EE20026537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7" y="4673916"/>
            <a:ext cx="11520000" cy="1721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F28F4A-5409-1734-BA64-85372259FE87}"/>
              </a:ext>
            </a:extLst>
          </p:cNvPr>
          <p:cNvSpPr/>
          <p:nvPr/>
        </p:nvSpPr>
        <p:spPr bwMode="white">
          <a:xfrm>
            <a:off x="7466536" y="4846088"/>
            <a:ext cx="238015" cy="23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4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ED583E-775D-620D-130C-337A73CC07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3184"/>
            <a:ext cx="11520000" cy="2859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35D8EE-9CC9-8C2F-6A6C-B2D302289E86}"/>
              </a:ext>
            </a:extLst>
          </p:cNvPr>
          <p:cNvSpPr/>
          <p:nvPr/>
        </p:nvSpPr>
        <p:spPr bwMode="white">
          <a:xfrm>
            <a:off x="8270776" y="665219"/>
            <a:ext cx="228495" cy="228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278B353B-0CA2-9ACA-12DD-9C2CAB0C2B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62635"/>
            <a:ext cx="11520000" cy="3300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D3F5E1-36DF-38AC-41EB-D6229CD16566}"/>
              </a:ext>
            </a:extLst>
          </p:cNvPr>
          <p:cNvSpPr/>
          <p:nvPr/>
        </p:nvSpPr>
        <p:spPr bwMode="white">
          <a:xfrm>
            <a:off x="7785223" y="4116262"/>
            <a:ext cx="247537" cy="238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6FF45A-1450-40B8-D0DA-F35E9908ABB8}"/>
              </a:ext>
            </a:extLst>
          </p:cNvPr>
          <p:cNvSpPr/>
          <p:nvPr/>
        </p:nvSpPr>
        <p:spPr bwMode="white">
          <a:xfrm>
            <a:off x="8270776" y="5203776"/>
            <a:ext cx="218975" cy="22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C40F12-5DE7-3E5D-D930-9AF21240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0953"/>
            <a:ext cx="11520000" cy="3789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0F695C-5E1D-0C98-114E-C4BB580321D6}"/>
              </a:ext>
            </a:extLst>
          </p:cNvPr>
          <p:cNvSpPr/>
          <p:nvPr/>
        </p:nvSpPr>
        <p:spPr bwMode="white">
          <a:xfrm>
            <a:off x="3539008" y="1429696"/>
            <a:ext cx="2208793" cy="295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E6855A-2439-074E-0FA5-B566530D7112}"/>
              </a:ext>
            </a:extLst>
          </p:cNvPr>
          <p:cNvSpPr/>
          <p:nvPr/>
        </p:nvSpPr>
        <p:spPr bwMode="white">
          <a:xfrm>
            <a:off x="7718578" y="1429696"/>
            <a:ext cx="1904132" cy="30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C9CD14-4DE5-A926-C6A0-109334112811}"/>
              </a:ext>
            </a:extLst>
          </p:cNvPr>
          <p:cNvSpPr/>
          <p:nvPr/>
        </p:nvSpPr>
        <p:spPr bwMode="white">
          <a:xfrm>
            <a:off x="1520628" y="3048340"/>
            <a:ext cx="10263272" cy="30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029D4B-0A5C-86C7-441E-1BF2B252D0A2}"/>
              </a:ext>
            </a:extLst>
          </p:cNvPr>
          <p:cNvSpPr/>
          <p:nvPr/>
        </p:nvSpPr>
        <p:spPr bwMode="white">
          <a:xfrm>
            <a:off x="1349256" y="3600583"/>
            <a:ext cx="2065983" cy="295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43AF994-173C-ADAE-A2FF-903AE95877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" y="4000004"/>
            <a:ext cx="11520000" cy="2742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E18B85-A7A1-1C04-A516-4888DC573A86}"/>
              </a:ext>
            </a:extLst>
          </p:cNvPr>
          <p:cNvSpPr/>
          <p:nvPr/>
        </p:nvSpPr>
        <p:spPr bwMode="white">
          <a:xfrm>
            <a:off x="1520628" y="4676143"/>
            <a:ext cx="5788561" cy="304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E1A4B0-4C0D-CB06-9338-1B4FC7DEFC74}"/>
              </a:ext>
            </a:extLst>
          </p:cNvPr>
          <p:cNvSpPr/>
          <p:nvPr/>
        </p:nvSpPr>
        <p:spPr bwMode="white">
          <a:xfrm>
            <a:off x="3691339" y="6295069"/>
            <a:ext cx="7787900" cy="304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7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02BD91-9D0F-E0AD-9BCD-0FC11A8410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04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23941F-532D-F41B-F260-CDD42AFC3BBF}"/>
              </a:ext>
            </a:extLst>
          </p:cNvPr>
          <p:cNvSpPr/>
          <p:nvPr/>
        </p:nvSpPr>
        <p:spPr bwMode="white">
          <a:xfrm>
            <a:off x="3672297" y="1358029"/>
            <a:ext cx="2208793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AA0D3F-2FBC-8DA9-E74B-70A59FFC75F8}"/>
              </a:ext>
            </a:extLst>
          </p:cNvPr>
          <p:cNvSpPr/>
          <p:nvPr/>
        </p:nvSpPr>
        <p:spPr bwMode="white">
          <a:xfrm>
            <a:off x="6604661" y="1358029"/>
            <a:ext cx="2199272" cy="29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6A3EE1-39BE-D61A-7144-6FAB6A6C3597}"/>
              </a:ext>
            </a:extLst>
          </p:cNvPr>
          <p:cNvSpPr/>
          <p:nvPr/>
        </p:nvSpPr>
        <p:spPr bwMode="white">
          <a:xfrm>
            <a:off x="8965785" y="1900830"/>
            <a:ext cx="2323041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BFE7C6-81A9-EA75-14FA-BBB01619F413}"/>
              </a:ext>
            </a:extLst>
          </p:cNvPr>
          <p:cNvSpPr/>
          <p:nvPr/>
        </p:nvSpPr>
        <p:spPr bwMode="white">
          <a:xfrm>
            <a:off x="1653917" y="2443631"/>
            <a:ext cx="2199272" cy="29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5E04D8-EB28-1C60-CC4F-63BAF8D4EA75}"/>
              </a:ext>
            </a:extLst>
          </p:cNvPr>
          <p:cNvSpPr/>
          <p:nvPr/>
        </p:nvSpPr>
        <p:spPr bwMode="white">
          <a:xfrm>
            <a:off x="3824628" y="2986433"/>
            <a:ext cx="2218314" cy="29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4BB2CD-1960-9B1D-FA15-355C7F3DAA53}"/>
              </a:ext>
            </a:extLst>
          </p:cNvPr>
          <p:cNvSpPr/>
          <p:nvPr/>
        </p:nvSpPr>
        <p:spPr bwMode="white">
          <a:xfrm>
            <a:off x="6833157" y="2976910"/>
            <a:ext cx="2237355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785DEC-B928-CB7C-91B4-A40C67846453}"/>
              </a:ext>
            </a:extLst>
          </p:cNvPr>
          <p:cNvSpPr/>
          <p:nvPr/>
        </p:nvSpPr>
        <p:spPr bwMode="white">
          <a:xfrm>
            <a:off x="1777685" y="4062512"/>
            <a:ext cx="2123107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EAFD64-FD56-4388-A666-A1528E95FA52}"/>
              </a:ext>
            </a:extLst>
          </p:cNvPr>
          <p:cNvSpPr/>
          <p:nvPr/>
        </p:nvSpPr>
        <p:spPr bwMode="white">
          <a:xfrm>
            <a:off x="4557719" y="4062512"/>
            <a:ext cx="2113586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F4570A2-F85A-6AE8-1F62-FB0ADD20AE85}"/>
              </a:ext>
            </a:extLst>
          </p:cNvPr>
          <p:cNvSpPr/>
          <p:nvPr/>
        </p:nvSpPr>
        <p:spPr bwMode="white">
          <a:xfrm>
            <a:off x="6319041" y="4605313"/>
            <a:ext cx="1513785" cy="29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3DFFE66-E019-C20B-A5C4-8A2B0A3FE1DF}"/>
              </a:ext>
            </a:extLst>
          </p:cNvPr>
          <p:cNvSpPr/>
          <p:nvPr/>
        </p:nvSpPr>
        <p:spPr bwMode="white">
          <a:xfrm>
            <a:off x="8518314" y="4605313"/>
            <a:ext cx="1523305" cy="29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6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D2B474-6108-D87A-D7E3-5AA3F2FF3A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A404AF-F255-57FD-B05B-51213E948982}"/>
              </a:ext>
            </a:extLst>
          </p:cNvPr>
          <p:cNvSpPr/>
          <p:nvPr/>
        </p:nvSpPr>
        <p:spPr bwMode="white">
          <a:xfrm>
            <a:off x="1530148" y="2591693"/>
            <a:ext cx="6143271" cy="305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07B779-EE0D-BC64-2CED-C7292A0434CA}"/>
              </a:ext>
            </a:extLst>
          </p:cNvPr>
          <p:cNvSpPr/>
          <p:nvPr/>
        </p:nvSpPr>
        <p:spPr bwMode="white">
          <a:xfrm>
            <a:off x="1387338" y="3155111"/>
            <a:ext cx="2180231" cy="29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8B7ADE5-945D-5EFD-1CA7-618AC39F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7" y="3527540"/>
            <a:ext cx="11520000" cy="2132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93B86C-FF78-08AA-1D01-F633E1956E76}"/>
              </a:ext>
            </a:extLst>
          </p:cNvPr>
          <p:cNvSpPr/>
          <p:nvPr/>
        </p:nvSpPr>
        <p:spPr bwMode="white">
          <a:xfrm>
            <a:off x="1544403" y="4213048"/>
            <a:ext cx="4998347" cy="29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F50CAC-E9B9-4E74-C9BB-FBE9CEB4486F}"/>
              </a:ext>
            </a:extLst>
          </p:cNvPr>
          <p:cNvSpPr/>
          <p:nvPr/>
        </p:nvSpPr>
        <p:spPr bwMode="white">
          <a:xfrm>
            <a:off x="2001395" y="5250831"/>
            <a:ext cx="2808595" cy="30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3ABE4F-4A7E-29F7-4C74-D80E8EB642A2}"/>
              </a:ext>
            </a:extLst>
          </p:cNvPr>
          <p:cNvSpPr/>
          <p:nvPr/>
        </p:nvSpPr>
        <p:spPr bwMode="white">
          <a:xfrm>
            <a:off x="6180965" y="5250831"/>
            <a:ext cx="3608330" cy="30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8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FF1781-E1A2-B22F-83F2-4A9CBBA180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5B8424-C135-1D0C-EFD4-9D4E49099164}"/>
              </a:ext>
            </a:extLst>
          </p:cNvPr>
          <p:cNvSpPr/>
          <p:nvPr/>
        </p:nvSpPr>
        <p:spPr bwMode="white">
          <a:xfrm>
            <a:off x="6985262" y="1941922"/>
            <a:ext cx="622169" cy="39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97BCB6-428B-D149-D69B-A5BA462D1793}"/>
              </a:ext>
            </a:extLst>
          </p:cNvPr>
          <p:cNvSpPr/>
          <p:nvPr/>
        </p:nvSpPr>
        <p:spPr bwMode="white">
          <a:xfrm>
            <a:off x="5684363" y="3525625"/>
            <a:ext cx="641023" cy="396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CF903D-E97B-8913-969C-96FE0350BB56}"/>
              </a:ext>
            </a:extLst>
          </p:cNvPr>
          <p:cNvSpPr/>
          <p:nvPr/>
        </p:nvSpPr>
        <p:spPr bwMode="white">
          <a:xfrm>
            <a:off x="3767504" y="4408147"/>
            <a:ext cx="6255074" cy="3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9E0857E-56F5-822C-5CD0-5D0538640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98"/>
          <a:stretch/>
        </p:blipFill>
        <p:spPr>
          <a:xfrm>
            <a:off x="1011340" y="4446267"/>
            <a:ext cx="11520000" cy="162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EEC204-4504-F2AE-CF99-F59A33F2AA4E}"/>
              </a:ext>
            </a:extLst>
          </p:cNvPr>
          <p:cNvSpPr/>
          <p:nvPr/>
        </p:nvSpPr>
        <p:spPr bwMode="white">
          <a:xfrm>
            <a:off x="4967927" y="5027167"/>
            <a:ext cx="669302" cy="401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DB0931-191E-6C42-B16F-94CC31C155A0}"/>
              </a:ext>
            </a:extLst>
          </p:cNvPr>
          <p:cNvSpPr/>
          <p:nvPr/>
        </p:nvSpPr>
        <p:spPr bwMode="white">
          <a:xfrm>
            <a:off x="5769204" y="5573921"/>
            <a:ext cx="669303" cy="397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6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