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9" r:id="rId5"/>
    <p:sldId id="267" r:id="rId6"/>
    <p:sldId id="265" r:id="rId7"/>
    <p:sldId id="263" r:id="rId8"/>
    <p:sldId id="261" r:id="rId9"/>
    <p:sldId id="257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0" y="1999328"/>
            <a:ext cx="3467100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162" y="3214534"/>
            <a:ext cx="7305675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712201-BC06-CF2B-EFD8-C5A839008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29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70B5A14F-E058-BD14-C976-CE493BE75E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949543"/>
            <a:ext cx="11520000" cy="2179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556B50-1DE6-73A4-40DA-17BFB7B19E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79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D6A9FA3F-3A22-D321-8AC9-56A48517DE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899906"/>
            <a:ext cx="11520000" cy="2204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2838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CF07B2-F277-DD72-CABA-913EC9FE0C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84028"/>
            <a:ext cx="11520000" cy="2262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8F2A25A-424F-8BFF-00C0-4B43E1439514}"/>
              </a:ext>
            </a:extLst>
          </p:cNvPr>
          <p:cNvSpPr/>
          <p:nvPr/>
        </p:nvSpPr>
        <p:spPr bwMode="white">
          <a:xfrm>
            <a:off x="7347272" y="655873"/>
            <a:ext cx="2294479" cy="315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5B58400-F8D2-53D8-4F4C-EA1801423961}"/>
              </a:ext>
            </a:extLst>
          </p:cNvPr>
          <p:cNvSpPr/>
          <p:nvPr/>
        </p:nvSpPr>
        <p:spPr bwMode="white">
          <a:xfrm>
            <a:off x="5966776" y="1238239"/>
            <a:ext cx="247537" cy="238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0B43D6BF-8F6D-BA82-FF45-817630CD6E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746663"/>
            <a:ext cx="11520000" cy="3846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3EF4D88-B50C-8DEF-A400-61C0A78C19B6}"/>
              </a:ext>
            </a:extLst>
          </p:cNvPr>
          <p:cNvSpPr/>
          <p:nvPr/>
        </p:nvSpPr>
        <p:spPr bwMode="white">
          <a:xfrm>
            <a:off x="6119107" y="3441770"/>
            <a:ext cx="3684495" cy="314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275FE68-5371-3105-E2D3-D33837D56A49}"/>
              </a:ext>
            </a:extLst>
          </p:cNvPr>
          <p:cNvSpPr/>
          <p:nvPr/>
        </p:nvSpPr>
        <p:spPr bwMode="white">
          <a:xfrm>
            <a:off x="3815107" y="3994046"/>
            <a:ext cx="2608661" cy="314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4AA6A24-7A7D-DED1-3D88-0725076B7F12}"/>
              </a:ext>
            </a:extLst>
          </p:cNvPr>
          <p:cNvSpPr/>
          <p:nvPr/>
        </p:nvSpPr>
        <p:spPr bwMode="white">
          <a:xfrm>
            <a:off x="10908000" y="4555845"/>
            <a:ext cx="1047272" cy="304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7570A95-F304-79A7-1179-83387CF24B5F}"/>
              </a:ext>
            </a:extLst>
          </p:cNvPr>
          <p:cNvSpPr/>
          <p:nvPr/>
        </p:nvSpPr>
        <p:spPr bwMode="white">
          <a:xfrm>
            <a:off x="1730082" y="5117644"/>
            <a:ext cx="675966" cy="304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6A743BC-74B6-1FF0-C337-BAB0E099128E}"/>
              </a:ext>
            </a:extLst>
          </p:cNvPr>
          <p:cNvSpPr/>
          <p:nvPr/>
        </p:nvSpPr>
        <p:spPr bwMode="white">
          <a:xfrm>
            <a:off x="3329553" y="5117644"/>
            <a:ext cx="3246545" cy="304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EF971C2-746A-C551-4829-8BC6CCA3A8F8}"/>
              </a:ext>
            </a:extLst>
          </p:cNvPr>
          <p:cNvSpPr/>
          <p:nvPr/>
        </p:nvSpPr>
        <p:spPr bwMode="white">
          <a:xfrm>
            <a:off x="7509123" y="5117644"/>
            <a:ext cx="2599140" cy="314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55D85BE-7C1E-A2D6-E7E1-AC4BB7270592}"/>
              </a:ext>
            </a:extLst>
          </p:cNvPr>
          <p:cNvSpPr/>
          <p:nvPr/>
        </p:nvSpPr>
        <p:spPr bwMode="white">
          <a:xfrm>
            <a:off x="3177223" y="6231720"/>
            <a:ext cx="2760991" cy="314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67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D3C35B-AF33-3EF3-906E-2A4F4CA4F1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54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D7D967EA-9A88-5934-3F15-3B0D233AA9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74147"/>
            <a:ext cx="11520000" cy="1729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292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95C5CD-05AF-DA76-DB7E-202CDDDE62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70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A1AFF93C-A419-B6D0-FC65-7D5CB0EF72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790262"/>
            <a:ext cx="11520000" cy="1737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2497648-E255-9041-DBCA-67E76475BEC0}"/>
              </a:ext>
            </a:extLst>
          </p:cNvPr>
          <p:cNvSpPr/>
          <p:nvPr/>
        </p:nvSpPr>
        <p:spPr bwMode="white">
          <a:xfrm>
            <a:off x="10308198" y="5477548"/>
            <a:ext cx="1332892" cy="315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38E9FD1-D4ED-201F-C142-CDC8F6856FA3}"/>
              </a:ext>
            </a:extLst>
          </p:cNvPr>
          <p:cNvSpPr/>
          <p:nvPr/>
        </p:nvSpPr>
        <p:spPr bwMode="white">
          <a:xfrm>
            <a:off x="10327239" y="6069378"/>
            <a:ext cx="1313850" cy="295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76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B23096-59F1-079B-7FDB-0D3236D1C5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23355"/>
            <a:ext cx="11520000" cy="4492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164965E-A6F2-3E9E-91B4-7201D267E3F5}"/>
              </a:ext>
            </a:extLst>
          </p:cNvPr>
          <p:cNvSpPr/>
          <p:nvPr/>
        </p:nvSpPr>
        <p:spPr bwMode="white">
          <a:xfrm>
            <a:off x="6309520" y="2011210"/>
            <a:ext cx="5226842" cy="899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4738068-549B-65A7-48BC-15E8125FEB84}"/>
              </a:ext>
            </a:extLst>
          </p:cNvPr>
          <p:cNvSpPr/>
          <p:nvPr/>
        </p:nvSpPr>
        <p:spPr bwMode="white">
          <a:xfrm>
            <a:off x="2939206" y="2297336"/>
            <a:ext cx="647404" cy="295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6198B5A-9DFE-9153-B825-68AE558A2FC6}"/>
              </a:ext>
            </a:extLst>
          </p:cNvPr>
          <p:cNvSpPr/>
          <p:nvPr/>
        </p:nvSpPr>
        <p:spPr bwMode="white">
          <a:xfrm>
            <a:off x="4338743" y="3251090"/>
            <a:ext cx="1390016" cy="917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1175FEF-F31A-9343-966B-C81AA7532A93}"/>
              </a:ext>
            </a:extLst>
          </p:cNvPr>
          <p:cNvSpPr/>
          <p:nvPr/>
        </p:nvSpPr>
        <p:spPr bwMode="white">
          <a:xfrm>
            <a:off x="7356793" y="3537216"/>
            <a:ext cx="3141817" cy="295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20E854C-E3F2-5F8F-AC68-2726987F13B2}"/>
              </a:ext>
            </a:extLst>
          </p:cNvPr>
          <p:cNvSpPr/>
          <p:nvPr/>
        </p:nvSpPr>
        <p:spPr bwMode="white">
          <a:xfrm>
            <a:off x="3653256" y="4576807"/>
            <a:ext cx="1323371" cy="305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1E7C414-DB67-1BA6-18E0-A8523F9E97DD}"/>
              </a:ext>
            </a:extLst>
          </p:cNvPr>
          <p:cNvSpPr/>
          <p:nvPr/>
        </p:nvSpPr>
        <p:spPr bwMode="white">
          <a:xfrm>
            <a:off x="7985157" y="4576807"/>
            <a:ext cx="1323371" cy="305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>
            <a:extLst>
              <a:ext uri="{FF2B5EF4-FFF2-40B4-BE49-F238E27FC236}">
                <a16:creationId xmlns:a16="http://schemas.microsoft.com/office/drawing/2014/main" id="{F4007187-773F-8967-2220-FD27A8F3B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015534"/>
            <a:ext cx="11520000" cy="1724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D65099E-3E73-B4B5-0603-7243B731BF9D}"/>
              </a:ext>
            </a:extLst>
          </p:cNvPr>
          <p:cNvSpPr/>
          <p:nvPr/>
        </p:nvSpPr>
        <p:spPr bwMode="white">
          <a:xfrm>
            <a:off x="5481223" y="5148951"/>
            <a:ext cx="6435966" cy="314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D0BF0C5-2BE8-0C8F-ADC6-EA85E4A99BC1}"/>
              </a:ext>
            </a:extLst>
          </p:cNvPr>
          <p:cNvSpPr/>
          <p:nvPr/>
        </p:nvSpPr>
        <p:spPr bwMode="white">
          <a:xfrm>
            <a:off x="920826" y="5730270"/>
            <a:ext cx="7768859" cy="314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8C3BD29-3BC6-7109-4317-3C47691FF338}"/>
              </a:ext>
            </a:extLst>
          </p:cNvPr>
          <p:cNvSpPr/>
          <p:nvPr/>
        </p:nvSpPr>
        <p:spPr bwMode="white">
          <a:xfrm>
            <a:off x="2215636" y="6321119"/>
            <a:ext cx="1313851" cy="295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2023-08-08T13:57:46Z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