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2274631"/>
            <a:ext cx="346710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0" y="3741942"/>
            <a:ext cx="3771900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06C167-66CB-0FED-A990-ACD899285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48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2494D0-7B0C-F9FE-41BE-AEABC58A8763}"/>
              </a:ext>
            </a:extLst>
          </p:cNvPr>
          <p:cNvSpPr/>
          <p:nvPr/>
        </p:nvSpPr>
        <p:spPr bwMode="white">
          <a:xfrm>
            <a:off x="1644396" y="2266008"/>
            <a:ext cx="352264" cy="295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F3A92B-136F-76DD-D7B2-96D7F811BA72}"/>
              </a:ext>
            </a:extLst>
          </p:cNvPr>
          <p:cNvSpPr/>
          <p:nvPr/>
        </p:nvSpPr>
        <p:spPr bwMode="white">
          <a:xfrm>
            <a:off x="3481884" y="2266008"/>
            <a:ext cx="352264" cy="295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A66ADD1-EF1C-44DB-BA71-0A8751B1144B}"/>
              </a:ext>
            </a:extLst>
          </p:cNvPr>
          <p:cNvSpPr/>
          <p:nvPr/>
        </p:nvSpPr>
        <p:spPr bwMode="white">
          <a:xfrm>
            <a:off x="5319371" y="2256464"/>
            <a:ext cx="361785" cy="314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46B6934-A5D4-2A30-B91E-ADAE2C5C0E14}"/>
              </a:ext>
            </a:extLst>
          </p:cNvPr>
          <p:cNvSpPr/>
          <p:nvPr/>
        </p:nvSpPr>
        <p:spPr bwMode="white">
          <a:xfrm>
            <a:off x="6833157" y="2256464"/>
            <a:ext cx="361785" cy="314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0149D43-7AB1-6F44-4460-9D030FD432AA}"/>
              </a:ext>
            </a:extLst>
          </p:cNvPr>
          <p:cNvSpPr/>
          <p:nvPr/>
        </p:nvSpPr>
        <p:spPr bwMode="white">
          <a:xfrm>
            <a:off x="8661123" y="2256465"/>
            <a:ext cx="361785" cy="305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B3A7528-7C85-4FD9-BD96-96D0D95D1D37}"/>
              </a:ext>
            </a:extLst>
          </p:cNvPr>
          <p:cNvSpPr/>
          <p:nvPr/>
        </p:nvSpPr>
        <p:spPr bwMode="white">
          <a:xfrm>
            <a:off x="10498611" y="2266008"/>
            <a:ext cx="371305" cy="295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F9DFCC3-C414-49A6-5185-72318FE908EE}"/>
              </a:ext>
            </a:extLst>
          </p:cNvPr>
          <p:cNvSpPr/>
          <p:nvPr/>
        </p:nvSpPr>
        <p:spPr bwMode="white">
          <a:xfrm>
            <a:off x="1653917" y="2829060"/>
            <a:ext cx="333223" cy="286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934A93E-EA68-F8A3-96D4-233EDB1CC2FB}"/>
              </a:ext>
            </a:extLst>
          </p:cNvPr>
          <p:cNvSpPr/>
          <p:nvPr/>
        </p:nvSpPr>
        <p:spPr bwMode="white">
          <a:xfrm>
            <a:off x="3472363" y="2829060"/>
            <a:ext cx="371305" cy="295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B7D7D43-1329-9C89-12E6-1721BD186555}"/>
              </a:ext>
            </a:extLst>
          </p:cNvPr>
          <p:cNvSpPr/>
          <p:nvPr/>
        </p:nvSpPr>
        <p:spPr bwMode="white">
          <a:xfrm>
            <a:off x="4995669" y="2819517"/>
            <a:ext cx="371305" cy="305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7BA061A-3025-0A69-1CAF-8C4CB89F0CCB}"/>
              </a:ext>
            </a:extLst>
          </p:cNvPr>
          <p:cNvSpPr/>
          <p:nvPr/>
        </p:nvSpPr>
        <p:spPr bwMode="white">
          <a:xfrm>
            <a:off x="6823636" y="2819517"/>
            <a:ext cx="371305" cy="305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A47F074-AB8F-3CDF-8085-48DCBFDD0862}"/>
              </a:ext>
            </a:extLst>
          </p:cNvPr>
          <p:cNvSpPr/>
          <p:nvPr/>
        </p:nvSpPr>
        <p:spPr bwMode="white">
          <a:xfrm>
            <a:off x="8661123" y="2819517"/>
            <a:ext cx="361785" cy="305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CCE010A-17DC-396A-173E-C235CDA98B70}"/>
              </a:ext>
            </a:extLst>
          </p:cNvPr>
          <p:cNvSpPr/>
          <p:nvPr/>
        </p:nvSpPr>
        <p:spPr bwMode="white">
          <a:xfrm>
            <a:off x="10498611" y="2838603"/>
            <a:ext cx="361785" cy="286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img_16777215">
            <a:extLst>
              <a:ext uri="{FF2B5EF4-FFF2-40B4-BE49-F238E27FC236}">
                <a16:creationId xmlns:a16="http://schemas.microsoft.com/office/drawing/2014/main" id="{0D117CA4-0100-F629-FB17-4961F41BC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68050"/>
            <a:ext cx="11520000" cy="1774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204D4D2-2E83-209B-9890-B788F689313A}"/>
              </a:ext>
            </a:extLst>
          </p:cNvPr>
          <p:cNvSpPr/>
          <p:nvPr/>
        </p:nvSpPr>
        <p:spPr bwMode="white">
          <a:xfrm>
            <a:off x="5233685" y="3430238"/>
            <a:ext cx="247537" cy="238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9576DB-0F84-F768-F97C-73965AEBDA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5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478438-02D3-E863-0A6D-208D5ED8957D}"/>
              </a:ext>
            </a:extLst>
          </p:cNvPr>
          <p:cNvSpPr/>
          <p:nvPr/>
        </p:nvSpPr>
        <p:spPr bwMode="white">
          <a:xfrm>
            <a:off x="1320694" y="1416601"/>
            <a:ext cx="342743" cy="286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FAEE7E-5BCE-CC1B-CA03-41C7CFFD6299}"/>
              </a:ext>
            </a:extLst>
          </p:cNvPr>
          <p:cNvSpPr/>
          <p:nvPr/>
        </p:nvSpPr>
        <p:spPr bwMode="white">
          <a:xfrm>
            <a:off x="2625024" y="1416601"/>
            <a:ext cx="314181" cy="286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91CA67-9B78-F7B7-5100-9EDA35B80C42}"/>
              </a:ext>
            </a:extLst>
          </p:cNvPr>
          <p:cNvSpPr/>
          <p:nvPr/>
        </p:nvSpPr>
        <p:spPr bwMode="white">
          <a:xfrm>
            <a:off x="5804925" y="1426144"/>
            <a:ext cx="352264" cy="27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C4C361-9E5A-151C-97A9-609854B297C7}"/>
              </a:ext>
            </a:extLst>
          </p:cNvPr>
          <p:cNvSpPr/>
          <p:nvPr/>
        </p:nvSpPr>
        <p:spPr bwMode="white">
          <a:xfrm>
            <a:off x="6766512" y="1407059"/>
            <a:ext cx="361785" cy="286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9ACFB59-B41F-2FA3-DC32-BAA3D6F9BC7E}"/>
              </a:ext>
            </a:extLst>
          </p:cNvPr>
          <p:cNvSpPr/>
          <p:nvPr/>
        </p:nvSpPr>
        <p:spPr bwMode="white">
          <a:xfrm>
            <a:off x="9013388" y="1407059"/>
            <a:ext cx="361785" cy="305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1A2C899-1625-CBA0-3A84-270D31AE7837}"/>
              </a:ext>
            </a:extLst>
          </p:cNvPr>
          <p:cNvSpPr/>
          <p:nvPr/>
        </p:nvSpPr>
        <p:spPr bwMode="white">
          <a:xfrm>
            <a:off x="9974975" y="1416601"/>
            <a:ext cx="361785" cy="305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CCD0FBA-85BD-C976-D708-4803D9EED4C5}"/>
              </a:ext>
            </a:extLst>
          </p:cNvPr>
          <p:cNvSpPr/>
          <p:nvPr/>
        </p:nvSpPr>
        <p:spPr bwMode="white">
          <a:xfrm>
            <a:off x="1311173" y="1960524"/>
            <a:ext cx="352264" cy="305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B208AFE-C90C-82FB-4F3D-C34CAEC5DF77}"/>
              </a:ext>
            </a:extLst>
          </p:cNvPr>
          <p:cNvSpPr/>
          <p:nvPr/>
        </p:nvSpPr>
        <p:spPr bwMode="white">
          <a:xfrm>
            <a:off x="2272760" y="1970066"/>
            <a:ext cx="361785" cy="295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4A49756-62AC-A287-92F9-615BC421C1B9}"/>
              </a:ext>
            </a:extLst>
          </p:cNvPr>
          <p:cNvSpPr/>
          <p:nvPr/>
        </p:nvSpPr>
        <p:spPr bwMode="white">
          <a:xfrm>
            <a:off x="5481223" y="1970066"/>
            <a:ext cx="371305" cy="286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A7AA01E-10F8-88F2-6824-8C82AE8685E7}"/>
              </a:ext>
            </a:extLst>
          </p:cNvPr>
          <p:cNvSpPr/>
          <p:nvPr/>
        </p:nvSpPr>
        <p:spPr bwMode="white">
          <a:xfrm>
            <a:off x="6785553" y="1979609"/>
            <a:ext cx="333223" cy="27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46ED711-E935-C2C6-6FC4-C6E91E0AF6AB}"/>
              </a:ext>
            </a:extLst>
          </p:cNvPr>
          <p:cNvSpPr/>
          <p:nvPr/>
        </p:nvSpPr>
        <p:spPr bwMode="white">
          <a:xfrm>
            <a:off x="9337090" y="1960524"/>
            <a:ext cx="361785" cy="305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58A93C7-0E17-0226-2A4F-E217609F42D2}"/>
              </a:ext>
            </a:extLst>
          </p:cNvPr>
          <p:cNvSpPr/>
          <p:nvPr/>
        </p:nvSpPr>
        <p:spPr bwMode="white">
          <a:xfrm>
            <a:off x="10612859" y="1960524"/>
            <a:ext cx="361785" cy="305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1A3B26D-3E46-9005-18BA-1D2440F14CF8}"/>
              </a:ext>
            </a:extLst>
          </p:cNvPr>
          <p:cNvSpPr/>
          <p:nvPr/>
        </p:nvSpPr>
        <p:spPr bwMode="white">
          <a:xfrm>
            <a:off x="4291140" y="2513988"/>
            <a:ext cx="1313851" cy="314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03814F0-F59B-3A2D-12CF-E479FC5EDC48}"/>
              </a:ext>
            </a:extLst>
          </p:cNvPr>
          <p:cNvSpPr/>
          <p:nvPr/>
        </p:nvSpPr>
        <p:spPr bwMode="white">
          <a:xfrm>
            <a:off x="10070181" y="2513988"/>
            <a:ext cx="1323371" cy="314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1A3CBEE5-B0BD-8EEA-58E4-489EB386F0B0}"/>
              </a:ext>
            </a:extLst>
          </p:cNvPr>
          <p:cNvSpPr/>
          <p:nvPr/>
        </p:nvSpPr>
        <p:spPr bwMode="white">
          <a:xfrm>
            <a:off x="7166380" y="3076995"/>
            <a:ext cx="1332892" cy="305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34D09F8-0DDF-1244-95D1-292DBF155B12}"/>
              </a:ext>
            </a:extLst>
          </p:cNvPr>
          <p:cNvSpPr/>
          <p:nvPr/>
        </p:nvSpPr>
        <p:spPr bwMode="white">
          <a:xfrm>
            <a:off x="1558710" y="4183924"/>
            <a:ext cx="7578446" cy="314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72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34CE19-7002-8872-AD57-9F934CF15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32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792F8A-FB38-7CD4-97B7-18450B433B6D}"/>
              </a:ext>
            </a:extLst>
          </p:cNvPr>
          <p:cNvSpPr/>
          <p:nvPr/>
        </p:nvSpPr>
        <p:spPr bwMode="white">
          <a:xfrm>
            <a:off x="1558710" y="2062585"/>
            <a:ext cx="2113586" cy="314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6078F4-8C3D-36A4-C4F8-A6C69FE4EF18}"/>
              </a:ext>
            </a:extLst>
          </p:cNvPr>
          <p:cNvSpPr/>
          <p:nvPr/>
        </p:nvSpPr>
        <p:spPr bwMode="white">
          <a:xfrm>
            <a:off x="1558710" y="3176645"/>
            <a:ext cx="2113586" cy="314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6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A6F9CD-BF0B-BB70-F613-90548D89ED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21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13F6B6-15D5-B0C4-BBF6-DF6540757B86}"/>
              </a:ext>
            </a:extLst>
          </p:cNvPr>
          <p:cNvSpPr/>
          <p:nvPr/>
        </p:nvSpPr>
        <p:spPr bwMode="white">
          <a:xfrm>
            <a:off x="5795404" y="1444325"/>
            <a:ext cx="247537" cy="24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32F3B7-E220-2C01-5C7B-96502972A94A}"/>
              </a:ext>
            </a:extLst>
          </p:cNvPr>
          <p:cNvSpPr/>
          <p:nvPr/>
        </p:nvSpPr>
        <p:spPr bwMode="white">
          <a:xfrm>
            <a:off x="5804925" y="2559404"/>
            <a:ext cx="238016" cy="238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E578DEF-416E-403D-7CD5-8309CCC46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6" y="3541055"/>
            <a:ext cx="11520000" cy="1551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353A9E4-14EC-EC6D-A937-3BBB7D86CFCC}"/>
              </a:ext>
            </a:extLst>
          </p:cNvPr>
          <p:cNvSpPr/>
          <p:nvPr/>
        </p:nvSpPr>
        <p:spPr bwMode="white">
          <a:xfrm>
            <a:off x="8523438" y="3675106"/>
            <a:ext cx="228495" cy="239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7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2023-08-08T14:01:36Z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