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1711350"/>
            <a:ext cx="3467100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287" y="2944530"/>
            <a:ext cx="5305425" cy="9239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225" y="4130085"/>
            <a:ext cx="2495550" cy="65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CFE02E-B270-7BF5-FC83-78E82A26AE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54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6E4829-9591-CC6B-92AE-C33DA4B235FD}"/>
              </a:ext>
            </a:extLst>
          </p:cNvPr>
          <p:cNvSpPr/>
          <p:nvPr/>
        </p:nvSpPr>
        <p:spPr bwMode="white">
          <a:xfrm>
            <a:off x="3634214" y="2008661"/>
            <a:ext cx="1647074" cy="305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23C0971-B182-BEC7-8590-4A843CEF0E5C}"/>
              </a:ext>
            </a:extLst>
          </p:cNvPr>
          <p:cNvSpPr/>
          <p:nvPr/>
        </p:nvSpPr>
        <p:spPr bwMode="white">
          <a:xfrm>
            <a:off x="3186743" y="3135047"/>
            <a:ext cx="1608991" cy="305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F2E592-4BFF-5ECB-1DD9-30E2C84A33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03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491C7CE3-416B-FA5C-4E62-16708FD33D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22"/>
          <a:stretch/>
        </p:blipFill>
        <p:spPr>
          <a:xfrm>
            <a:off x="1031612" y="3623785"/>
            <a:ext cx="11520000" cy="1626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730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7FEE91-CB98-1C22-D9EF-1E7F9E9A5C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40645"/>
            <a:ext cx="11520000" cy="2854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61E2424-C285-6A5B-56FD-00EA0BECA3EE}"/>
              </a:ext>
            </a:extLst>
          </p:cNvPr>
          <p:cNvSpPr/>
          <p:nvPr/>
        </p:nvSpPr>
        <p:spPr bwMode="white">
          <a:xfrm>
            <a:off x="5585950" y="3757943"/>
            <a:ext cx="2599140" cy="315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5CC035D-E94F-209C-8E40-40988D9A3906}"/>
              </a:ext>
            </a:extLst>
          </p:cNvPr>
          <p:cNvSpPr/>
          <p:nvPr/>
        </p:nvSpPr>
        <p:spPr bwMode="white">
          <a:xfrm>
            <a:off x="5100396" y="4330682"/>
            <a:ext cx="685487" cy="305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F922024-1EA9-5CF6-C21F-F79F8F3E2D2F}"/>
              </a:ext>
            </a:extLst>
          </p:cNvPr>
          <p:cNvSpPr/>
          <p:nvPr/>
        </p:nvSpPr>
        <p:spPr bwMode="white">
          <a:xfrm>
            <a:off x="6718909" y="4330682"/>
            <a:ext cx="685487" cy="305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644C5E2-006C-C2CF-2950-1E30009790FE}"/>
              </a:ext>
            </a:extLst>
          </p:cNvPr>
          <p:cNvSpPr/>
          <p:nvPr/>
        </p:nvSpPr>
        <p:spPr bwMode="white">
          <a:xfrm>
            <a:off x="10479570" y="4321136"/>
            <a:ext cx="1009190" cy="315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6443D4C-4BD4-B229-84B7-17B080D0E233}"/>
              </a:ext>
            </a:extLst>
          </p:cNvPr>
          <p:cNvSpPr/>
          <p:nvPr/>
        </p:nvSpPr>
        <p:spPr bwMode="white">
          <a:xfrm>
            <a:off x="911305" y="4884329"/>
            <a:ext cx="1161520" cy="305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img_16777215">
            <a:extLst>
              <a:ext uri="{FF2B5EF4-FFF2-40B4-BE49-F238E27FC236}">
                <a16:creationId xmlns:a16="http://schemas.microsoft.com/office/drawing/2014/main" id="{491C7CE3-416B-FA5C-4E62-16708FD33D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80"/>
          <a:stretch/>
        </p:blipFill>
        <p:spPr>
          <a:xfrm>
            <a:off x="540000" y="819160"/>
            <a:ext cx="11520000" cy="1621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1817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33CF92-B1A2-CBB1-9EAA-9AE6EE236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21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B255136-B7AE-CDCB-085A-9E12F2CBB761}"/>
              </a:ext>
            </a:extLst>
          </p:cNvPr>
          <p:cNvSpPr/>
          <p:nvPr/>
        </p:nvSpPr>
        <p:spPr bwMode="white">
          <a:xfrm>
            <a:off x="10879438" y="2017575"/>
            <a:ext cx="247537" cy="248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D0B95A0-76D0-691A-3B3F-E69FBFED71F7}"/>
              </a:ext>
            </a:extLst>
          </p:cNvPr>
          <p:cNvSpPr/>
          <p:nvPr/>
        </p:nvSpPr>
        <p:spPr bwMode="white">
          <a:xfrm>
            <a:off x="10860396" y="2590035"/>
            <a:ext cx="285619" cy="228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14F3958-8D97-DB28-9A19-F217EFAFD406}"/>
              </a:ext>
            </a:extLst>
          </p:cNvPr>
          <p:cNvSpPr/>
          <p:nvPr/>
        </p:nvSpPr>
        <p:spPr bwMode="white">
          <a:xfrm>
            <a:off x="10879438" y="3152954"/>
            <a:ext cx="257057" cy="228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46D1613-D99F-D240-6784-8CF7939FD682}"/>
              </a:ext>
            </a:extLst>
          </p:cNvPr>
          <p:cNvSpPr/>
          <p:nvPr/>
        </p:nvSpPr>
        <p:spPr bwMode="white">
          <a:xfrm>
            <a:off x="10898479" y="3715873"/>
            <a:ext cx="228495" cy="228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ED3B634-E9E7-7ECA-FD66-95AD7568C587}"/>
              </a:ext>
            </a:extLst>
          </p:cNvPr>
          <p:cNvSpPr/>
          <p:nvPr/>
        </p:nvSpPr>
        <p:spPr bwMode="white">
          <a:xfrm>
            <a:off x="4624363" y="4240628"/>
            <a:ext cx="4522314" cy="314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49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2023-08-08T13:55:21Z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