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333625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3659137"/>
            <a:ext cx="67246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C6D111-20B5-78EB-4B3C-FA5EFF1B3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5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A7C83B-040A-E403-D71B-86A18FE5D051}"/>
              </a:ext>
            </a:extLst>
          </p:cNvPr>
          <p:cNvSpPr/>
          <p:nvPr/>
        </p:nvSpPr>
        <p:spPr bwMode="white">
          <a:xfrm>
            <a:off x="1777685" y="1427017"/>
            <a:ext cx="685487" cy="29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6EF3C4-FE3D-B0DB-B8E3-B933FB52106B}"/>
              </a:ext>
            </a:extLst>
          </p:cNvPr>
          <p:cNvSpPr/>
          <p:nvPr/>
        </p:nvSpPr>
        <p:spPr bwMode="white">
          <a:xfrm>
            <a:off x="4805256" y="1417463"/>
            <a:ext cx="685487" cy="31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AE7CA2-9276-9788-6B04-7911BDE51996}"/>
              </a:ext>
            </a:extLst>
          </p:cNvPr>
          <p:cNvSpPr/>
          <p:nvPr/>
        </p:nvSpPr>
        <p:spPr bwMode="white">
          <a:xfrm>
            <a:off x="7842347" y="1427017"/>
            <a:ext cx="685487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5D3329-1E08-F1DE-27F7-63D85F54EBA1}"/>
              </a:ext>
            </a:extLst>
          </p:cNvPr>
          <p:cNvSpPr/>
          <p:nvPr/>
        </p:nvSpPr>
        <p:spPr bwMode="white">
          <a:xfrm>
            <a:off x="10879438" y="1427017"/>
            <a:ext cx="675966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698113-101D-3A5A-5DBC-B7073334934E}"/>
              </a:ext>
            </a:extLst>
          </p:cNvPr>
          <p:cNvSpPr/>
          <p:nvPr/>
        </p:nvSpPr>
        <p:spPr bwMode="white">
          <a:xfrm>
            <a:off x="1768165" y="1971611"/>
            <a:ext cx="695008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42DE4C-BFD3-520F-B5B1-5D50506F0A1A}"/>
              </a:ext>
            </a:extLst>
          </p:cNvPr>
          <p:cNvSpPr/>
          <p:nvPr/>
        </p:nvSpPr>
        <p:spPr bwMode="white">
          <a:xfrm>
            <a:off x="4805256" y="1971611"/>
            <a:ext cx="685487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98D95B-F1DD-EA4E-762E-DF4933F7DBE9}"/>
              </a:ext>
            </a:extLst>
          </p:cNvPr>
          <p:cNvSpPr/>
          <p:nvPr/>
        </p:nvSpPr>
        <p:spPr bwMode="white">
          <a:xfrm>
            <a:off x="7842347" y="1971611"/>
            <a:ext cx="685487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79C212-4D2E-2272-99B3-A8C8B89785D6}"/>
              </a:ext>
            </a:extLst>
          </p:cNvPr>
          <p:cNvSpPr/>
          <p:nvPr/>
        </p:nvSpPr>
        <p:spPr bwMode="white">
          <a:xfrm>
            <a:off x="10879438" y="1971611"/>
            <a:ext cx="666446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9E063557-757C-7F67-0C65-30F5AF509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7989"/>
            <a:ext cx="11520000" cy="267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CEC057-C2DD-4AA1-097F-CE869A145AF7}"/>
              </a:ext>
            </a:extLst>
          </p:cNvPr>
          <p:cNvSpPr/>
          <p:nvPr/>
        </p:nvSpPr>
        <p:spPr bwMode="white">
          <a:xfrm>
            <a:off x="11326909" y="3144677"/>
            <a:ext cx="276098" cy="21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3F28971-C4A3-003F-7818-EFD3CB32851E}"/>
              </a:ext>
            </a:extLst>
          </p:cNvPr>
          <p:cNvSpPr/>
          <p:nvPr/>
        </p:nvSpPr>
        <p:spPr bwMode="white">
          <a:xfrm>
            <a:off x="11288826" y="3668505"/>
            <a:ext cx="314180" cy="29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2144927-AA4B-254E-B6B0-0B789C7110C9}"/>
              </a:ext>
            </a:extLst>
          </p:cNvPr>
          <p:cNvSpPr/>
          <p:nvPr/>
        </p:nvSpPr>
        <p:spPr bwMode="white">
          <a:xfrm>
            <a:off x="11288826" y="4211380"/>
            <a:ext cx="314180" cy="29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1028359-60BA-6BEA-501E-991C6DFEE1F1}"/>
              </a:ext>
            </a:extLst>
          </p:cNvPr>
          <p:cNvSpPr/>
          <p:nvPr/>
        </p:nvSpPr>
        <p:spPr bwMode="white">
          <a:xfrm>
            <a:off x="11288826" y="4754255"/>
            <a:ext cx="314180" cy="29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9FB73D-1ABC-12EE-0BFD-F5A5EE39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9E1983-D50A-985D-2D1E-37A046FEA039}"/>
              </a:ext>
            </a:extLst>
          </p:cNvPr>
          <p:cNvSpPr/>
          <p:nvPr/>
        </p:nvSpPr>
        <p:spPr bwMode="white">
          <a:xfrm>
            <a:off x="1549190" y="2008661"/>
            <a:ext cx="6464528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3008A6-14BF-4D58-0DD6-76060B470F7A}"/>
              </a:ext>
            </a:extLst>
          </p:cNvPr>
          <p:cNvSpPr/>
          <p:nvPr/>
        </p:nvSpPr>
        <p:spPr bwMode="white">
          <a:xfrm>
            <a:off x="1549190" y="3096865"/>
            <a:ext cx="6778710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7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86C594-1E58-F6BE-9D5C-2547460FB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20EFE0-34DB-B9B2-8A09-D2ABEC4E765E}"/>
              </a:ext>
            </a:extLst>
          </p:cNvPr>
          <p:cNvSpPr/>
          <p:nvPr/>
        </p:nvSpPr>
        <p:spPr bwMode="white">
          <a:xfrm>
            <a:off x="3396198" y="1931498"/>
            <a:ext cx="2294479" cy="314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363007-C457-5C47-F721-D2B8FD93E6F3}"/>
              </a:ext>
            </a:extLst>
          </p:cNvPr>
          <p:cNvSpPr/>
          <p:nvPr/>
        </p:nvSpPr>
        <p:spPr bwMode="white">
          <a:xfrm>
            <a:off x="6614181" y="3057142"/>
            <a:ext cx="228495" cy="228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7FA4F-C1C6-D48C-3EA2-B23D12085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4E2E93-C259-298B-4C47-4738A3D95E64}"/>
              </a:ext>
            </a:extLst>
          </p:cNvPr>
          <p:cNvSpPr/>
          <p:nvPr/>
        </p:nvSpPr>
        <p:spPr bwMode="white">
          <a:xfrm>
            <a:off x="4729090" y="1339777"/>
            <a:ext cx="6778710" cy="30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E12A36-16E4-8E81-7541-26029011668B}"/>
              </a:ext>
            </a:extLst>
          </p:cNvPr>
          <p:cNvSpPr/>
          <p:nvPr/>
        </p:nvSpPr>
        <p:spPr bwMode="white">
          <a:xfrm>
            <a:off x="1739603" y="1883274"/>
            <a:ext cx="5645752" cy="314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895767-8482-666D-9C67-4A67DC69BC78}"/>
              </a:ext>
            </a:extLst>
          </p:cNvPr>
          <p:cNvSpPr/>
          <p:nvPr/>
        </p:nvSpPr>
        <p:spPr bwMode="white">
          <a:xfrm>
            <a:off x="6385685" y="2426771"/>
            <a:ext cx="5074512" cy="314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B9A195-81A8-1AE7-1955-15096E591C04}"/>
              </a:ext>
            </a:extLst>
          </p:cNvPr>
          <p:cNvSpPr/>
          <p:nvPr/>
        </p:nvSpPr>
        <p:spPr bwMode="white">
          <a:xfrm>
            <a:off x="1730082" y="2970268"/>
            <a:ext cx="2284958" cy="314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1103AA-65B5-5E7B-AEA9-1DCDE01229E8}"/>
              </a:ext>
            </a:extLst>
          </p:cNvPr>
          <p:cNvSpPr/>
          <p:nvPr/>
        </p:nvSpPr>
        <p:spPr bwMode="white">
          <a:xfrm>
            <a:off x="2206115" y="3523300"/>
            <a:ext cx="2770512" cy="30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D14679-26B1-49E5-4DBB-A6FD30B88EF2}"/>
              </a:ext>
            </a:extLst>
          </p:cNvPr>
          <p:cNvSpPr/>
          <p:nvPr/>
        </p:nvSpPr>
        <p:spPr bwMode="white">
          <a:xfrm>
            <a:off x="3967438" y="4066797"/>
            <a:ext cx="2780033" cy="30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