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384630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713981"/>
            <a:ext cx="377190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107624-CE7B-B849-AE78-A41C73CCA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5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395788-EA7F-D284-5F41-4E478FCFFF93}"/>
              </a:ext>
            </a:extLst>
          </p:cNvPr>
          <p:cNvSpPr/>
          <p:nvPr/>
        </p:nvSpPr>
        <p:spPr bwMode="white">
          <a:xfrm>
            <a:off x="11279305" y="1387298"/>
            <a:ext cx="695008" cy="30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63B0AE-346A-9606-7E4A-80C7DEECDB13}"/>
              </a:ext>
            </a:extLst>
          </p:cNvPr>
          <p:cNvSpPr/>
          <p:nvPr/>
        </p:nvSpPr>
        <p:spPr bwMode="white">
          <a:xfrm>
            <a:off x="996991" y="1930670"/>
            <a:ext cx="5331570" cy="314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2074645-82B1-AD65-93AB-B8242E8F4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4" y="2378714"/>
            <a:ext cx="1152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217C5C-7648-2DEE-572C-8D315EA701E5}"/>
              </a:ext>
            </a:extLst>
          </p:cNvPr>
          <p:cNvSpPr/>
          <p:nvPr/>
        </p:nvSpPr>
        <p:spPr bwMode="white">
          <a:xfrm>
            <a:off x="8727768" y="2483475"/>
            <a:ext cx="3275107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554E5E-FF75-8163-A996-113F2F8C46F1}"/>
              </a:ext>
            </a:extLst>
          </p:cNvPr>
          <p:cNvSpPr/>
          <p:nvPr/>
        </p:nvSpPr>
        <p:spPr bwMode="white">
          <a:xfrm>
            <a:off x="996991" y="3026330"/>
            <a:ext cx="11015404" cy="314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DB063B-64B7-3343-88D3-241DC640DEC1}"/>
              </a:ext>
            </a:extLst>
          </p:cNvPr>
          <p:cNvSpPr/>
          <p:nvPr/>
        </p:nvSpPr>
        <p:spPr bwMode="white">
          <a:xfrm>
            <a:off x="996991" y="3578709"/>
            <a:ext cx="2304000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A75FF0-F14C-19F0-1149-282D6444E3E6}"/>
              </a:ext>
            </a:extLst>
          </p:cNvPr>
          <p:cNvSpPr/>
          <p:nvPr/>
        </p:nvSpPr>
        <p:spPr bwMode="white">
          <a:xfrm>
            <a:off x="7766181" y="4131088"/>
            <a:ext cx="4227173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71A074-F74D-9662-6084-B0B3225B5D73}"/>
              </a:ext>
            </a:extLst>
          </p:cNvPr>
          <p:cNvSpPr/>
          <p:nvPr/>
        </p:nvSpPr>
        <p:spPr bwMode="white">
          <a:xfrm>
            <a:off x="996991" y="4673943"/>
            <a:ext cx="5521983" cy="314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1B7949-B830-4825-AB2D-A4A78BFD5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7B6498-56C7-7ABB-CA6B-43C287EAEAF7}"/>
              </a:ext>
            </a:extLst>
          </p:cNvPr>
          <p:cNvSpPr/>
          <p:nvPr/>
        </p:nvSpPr>
        <p:spPr bwMode="white">
          <a:xfrm>
            <a:off x="1958578" y="1406257"/>
            <a:ext cx="36178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6D1415-D18E-7053-A91C-4C4455B409EA}"/>
              </a:ext>
            </a:extLst>
          </p:cNvPr>
          <p:cNvSpPr/>
          <p:nvPr/>
        </p:nvSpPr>
        <p:spPr bwMode="white">
          <a:xfrm>
            <a:off x="4519636" y="1406257"/>
            <a:ext cx="36178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EADAC6-2EE4-16A5-B0E5-7DBDAA781AB6}"/>
              </a:ext>
            </a:extLst>
          </p:cNvPr>
          <p:cNvSpPr/>
          <p:nvPr/>
        </p:nvSpPr>
        <p:spPr bwMode="white">
          <a:xfrm>
            <a:off x="7747140" y="1406257"/>
            <a:ext cx="352264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45E323-6D46-EF26-E7DD-06F6BFD4A63E}"/>
              </a:ext>
            </a:extLst>
          </p:cNvPr>
          <p:cNvSpPr/>
          <p:nvPr/>
        </p:nvSpPr>
        <p:spPr bwMode="white">
          <a:xfrm>
            <a:off x="10936561" y="1425320"/>
            <a:ext cx="371305" cy="2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4B6351-F8E4-3580-AE49-26B3D6F4E4D5}"/>
              </a:ext>
            </a:extLst>
          </p:cNvPr>
          <p:cNvSpPr/>
          <p:nvPr/>
        </p:nvSpPr>
        <p:spPr bwMode="white">
          <a:xfrm>
            <a:off x="2615504" y="1959076"/>
            <a:ext cx="342743" cy="31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08ECF2-7162-EA52-F2CA-5434EECEFEE3}"/>
              </a:ext>
            </a:extLst>
          </p:cNvPr>
          <p:cNvSpPr/>
          <p:nvPr/>
        </p:nvSpPr>
        <p:spPr bwMode="white">
          <a:xfrm>
            <a:off x="5481223" y="1968608"/>
            <a:ext cx="371305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754083-07D7-D10C-F9BB-6C268C305CF0}"/>
              </a:ext>
            </a:extLst>
          </p:cNvPr>
          <p:cNvSpPr/>
          <p:nvPr/>
        </p:nvSpPr>
        <p:spPr bwMode="white">
          <a:xfrm>
            <a:off x="8051801" y="1959076"/>
            <a:ext cx="37130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FF50F62-5CBF-56AB-C2D7-50D0D75288F1}"/>
              </a:ext>
            </a:extLst>
          </p:cNvPr>
          <p:cNvSpPr/>
          <p:nvPr/>
        </p:nvSpPr>
        <p:spPr bwMode="white">
          <a:xfrm>
            <a:off x="10622380" y="1978139"/>
            <a:ext cx="36178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FAED928-1A34-A4E4-DD22-58C58688E342}"/>
              </a:ext>
            </a:extLst>
          </p:cNvPr>
          <p:cNvSpPr/>
          <p:nvPr/>
        </p:nvSpPr>
        <p:spPr bwMode="white">
          <a:xfrm>
            <a:off x="8461190" y="2502364"/>
            <a:ext cx="999669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776815-DC20-B735-CCD4-DD353BC21C68}"/>
              </a:ext>
            </a:extLst>
          </p:cNvPr>
          <p:cNvSpPr/>
          <p:nvPr/>
        </p:nvSpPr>
        <p:spPr bwMode="white">
          <a:xfrm>
            <a:off x="5890611" y="3064714"/>
            <a:ext cx="685487" cy="2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86994C2-1A5A-5D33-CBAD-174E433E2C69}"/>
              </a:ext>
            </a:extLst>
          </p:cNvPr>
          <p:cNvSpPr/>
          <p:nvPr/>
        </p:nvSpPr>
        <p:spPr bwMode="white">
          <a:xfrm>
            <a:off x="4281619" y="3598470"/>
            <a:ext cx="371305" cy="31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CBF9F9-9A27-7515-DC3B-23E2D131B1F1}"/>
              </a:ext>
            </a:extLst>
          </p:cNvPr>
          <p:cNvSpPr/>
          <p:nvPr/>
        </p:nvSpPr>
        <p:spPr bwMode="white">
          <a:xfrm>
            <a:off x="1711041" y="4151289"/>
            <a:ext cx="37130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8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D13B67-70B3-2656-A263-A5952D0D1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AB07B4-BE6F-ED6D-FDB7-994A3A160FD6}"/>
              </a:ext>
            </a:extLst>
          </p:cNvPr>
          <p:cNvSpPr/>
          <p:nvPr/>
        </p:nvSpPr>
        <p:spPr bwMode="white">
          <a:xfrm>
            <a:off x="1549190" y="2033864"/>
            <a:ext cx="6797752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773792-FC94-C214-F2FC-E27FE39EBECB}"/>
              </a:ext>
            </a:extLst>
          </p:cNvPr>
          <p:cNvSpPr/>
          <p:nvPr/>
        </p:nvSpPr>
        <p:spPr bwMode="white">
          <a:xfrm>
            <a:off x="1558710" y="3680955"/>
            <a:ext cx="8720925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BD16C6-0718-252A-BA85-AD577A36F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F79376-57FB-5D3E-E3EA-BB4974978DF0}"/>
              </a:ext>
            </a:extLst>
          </p:cNvPr>
          <p:cNvSpPr/>
          <p:nvPr/>
        </p:nvSpPr>
        <p:spPr bwMode="white">
          <a:xfrm>
            <a:off x="6538016" y="1434617"/>
            <a:ext cx="2260544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45C65A-3CB5-813F-E85D-39316471D3BE}"/>
              </a:ext>
            </a:extLst>
          </p:cNvPr>
          <p:cNvSpPr/>
          <p:nvPr/>
        </p:nvSpPr>
        <p:spPr bwMode="white">
          <a:xfrm>
            <a:off x="3967438" y="1987254"/>
            <a:ext cx="361785" cy="29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55A17D-BE91-B320-3E71-3CCB04339B9D}"/>
              </a:ext>
            </a:extLst>
          </p:cNvPr>
          <p:cNvSpPr/>
          <p:nvPr/>
        </p:nvSpPr>
        <p:spPr bwMode="white">
          <a:xfrm>
            <a:off x="5900132" y="1987254"/>
            <a:ext cx="675966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D849F0-180D-4A5F-7AE2-EB0FDE60E4BF}"/>
              </a:ext>
            </a:extLst>
          </p:cNvPr>
          <p:cNvSpPr/>
          <p:nvPr/>
        </p:nvSpPr>
        <p:spPr bwMode="white">
          <a:xfrm>
            <a:off x="8661123" y="1987254"/>
            <a:ext cx="685487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8BB8CC-B156-53CE-6AD9-075E9D9EB7EF}"/>
              </a:ext>
            </a:extLst>
          </p:cNvPr>
          <p:cNvSpPr/>
          <p:nvPr/>
        </p:nvSpPr>
        <p:spPr bwMode="white">
          <a:xfrm>
            <a:off x="1720561" y="2530363"/>
            <a:ext cx="2922842" cy="31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703F23-F6B3-E8BA-700C-0FA2BA308AB2}"/>
              </a:ext>
            </a:extLst>
          </p:cNvPr>
          <p:cNvSpPr/>
          <p:nvPr/>
        </p:nvSpPr>
        <p:spPr bwMode="white">
          <a:xfrm>
            <a:off x="9660793" y="3111585"/>
            <a:ext cx="228496" cy="22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1438D1-1695-6E4D-3312-2B41D0B931FB}"/>
              </a:ext>
            </a:extLst>
          </p:cNvPr>
          <p:cNvSpPr/>
          <p:nvPr/>
        </p:nvSpPr>
        <p:spPr bwMode="white">
          <a:xfrm>
            <a:off x="5148000" y="4178747"/>
            <a:ext cx="656925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9B9D77-6AD5-8D7D-E7CB-DB17502A8BA7}"/>
              </a:ext>
            </a:extLst>
          </p:cNvPr>
          <p:cNvSpPr/>
          <p:nvPr/>
        </p:nvSpPr>
        <p:spPr bwMode="white">
          <a:xfrm>
            <a:off x="6566578" y="4178747"/>
            <a:ext cx="628363" cy="29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F4B733C-063B-331E-C54C-44CD067AE40D}"/>
              </a:ext>
            </a:extLst>
          </p:cNvPr>
          <p:cNvSpPr/>
          <p:nvPr/>
        </p:nvSpPr>
        <p:spPr bwMode="white">
          <a:xfrm>
            <a:off x="7947074" y="4178747"/>
            <a:ext cx="675966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65C3C9-A70B-53DE-A39D-3BEAF974000D}"/>
              </a:ext>
            </a:extLst>
          </p:cNvPr>
          <p:cNvSpPr/>
          <p:nvPr/>
        </p:nvSpPr>
        <p:spPr bwMode="white">
          <a:xfrm>
            <a:off x="9337090" y="4188275"/>
            <a:ext cx="361785" cy="29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D08436-D023-CBD5-DF24-F0A2668A5DD8}"/>
              </a:ext>
            </a:extLst>
          </p:cNvPr>
          <p:cNvSpPr/>
          <p:nvPr/>
        </p:nvSpPr>
        <p:spPr bwMode="white">
          <a:xfrm>
            <a:off x="10441487" y="4188275"/>
            <a:ext cx="342742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9F79376-57FB-5D3E-E3EA-BB4974978DF0}"/>
              </a:ext>
            </a:extLst>
          </p:cNvPr>
          <p:cNvSpPr/>
          <p:nvPr/>
        </p:nvSpPr>
        <p:spPr bwMode="white">
          <a:xfrm>
            <a:off x="8961120" y="1434617"/>
            <a:ext cx="2280102" cy="30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