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0" r:id="rId6"/>
    <p:sldId id="269" r:id="rId7"/>
    <p:sldId id="268" r:id="rId8"/>
    <p:sldId id="267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A63C6339-8757-F827-109D-C5942513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9560"/>
            <a:ext cx="11520000" cy="6611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85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7F7A8B-7BAA-8BB8-4E43-649BB15E87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554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63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D671B1-CD78-BFCB-6335-EE508A61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6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709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15E0C3-5895-3E89-90F9-66835F59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79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CE0112-FE4B-58AF-D967-C0DCA010FD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86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8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2266642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3688019"/>
            <a:ext cx="591502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B470A-62DE-C7A6-E6F5-277637D47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3361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2A980A-32A8-77D6-FF84-2949F1F1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1151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51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A53419-8359-11AC-5E75-5C9ED2FD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4254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76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29896B-14F7-A17A-FA92-10582D44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65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5C2F18-99C3-832B-3C2F-E3289E15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473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33FEF-D2F0-BED3-DBEE-78DE8AAF3F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8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CBC8C00-0122-B858-5279-9AEF789669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87" y="2909473"/>
            <a:ext cx="11520000" cy="305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611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84D452-F8F2-5DC9-6B07-DC312E7832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528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