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158488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632405"/>
            <a:ext cx="7467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2C522-8FD1-960A-1319-FAE35AED1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6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47BA86-F4A8-348E-B12B-E570C6E61DAD}"/>
              </a:ext>
            </a:extLst>
          </p:cNvPr>
          <p:cNvSpPr/>
          <p:nvPr/>
        </p:nvSpPr>
        <p:spPr bwMode="white">
          <a:xfrm>
            <a:off x="1844663" y="1415845"/>
            <a:ext cx="574072" cy="46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E3D097-7924-F88C-055F-5C47A8279053}"/>
              </a:ext>
            </a:extLst>
          </p:cNvPr>
          <p:cNvSpPr/>
          <p:nvPr/>
        </p:nvSpPr>
        <p:spPr bwMode="white">
          <a:xfrm>
            <a:off x="5738280" y="1415845"/>
            <a:ext cx="347888" cy="46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706C8A-95D0-47AB-D25A-AC6186F16EC4}"/>
              </a:ext>
            </a:extLst>
          </p:cNvPr>
          <p:cNvSpPr/>
          <p:nvPr/>
        </p:nvSpPr>
        <p:spPr bwMode="white">
          <a:xfrm>
            <a:off x="9517626" y="1415845"/>
            <a:ext cx="678425" cy="45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84C7CC-1CCB-57C6-131A-23B3807DCAA5}"/>
              </a:ext>
            </a:extLst>
          </p:cNvPr>
          <p:cNvSpPr/>
          <p:nvPr/>
        </p:nvSpPr>
        <p:spPr bwMode="white">
          <a:xfrm>
            <a:off x="1833589" y="2074606"/>
            <a:ext cx="732630" cy="43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E620C6-0272-3AB0-F599-AB8BF6619536}"/>
              </a:ext>
            </a:extLst>
          </p:cNvPr>
          <p:cNvSpPr/>
          <p:nvPr/>
        </p:nvSpPr>
        <p:spPr bwMode="white">
          <a:xfrm>
            <a:off x="6636775" y="2074606"/>
            <a:ext cx="540774" cy="42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31712E-6AE1-6E63-5368-B7EA2A2CA5D7}"/>
              </a:ext>
            </a:extLst>
          </p:cNvPr>
          <p:cNvSpPr/>
          <p:nvPr/>
        </p:nvSpPr>
        <p:spPr bwMode="white">
          <a:xfrm>
            <a:off x="10363200" y="2074606"/>
            <a:ext cx="550606" cy="43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0AD79D-60C8-65F7-3F3A-4561A145AF07}"/>
              </a:ext>
            </a:extLst>
          </p:cNvPr>
          <p:cNvSpPr/>
          <p:nvPr/>
        </p:nvSpPr>
        <p:spPr bwMode="white">
          <a:xfrm>
            <a:off x="5233685" y="2777971"/>
            <a:ext cx="247537" cy="24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E141A8-3DEF-C67B-5FD4-C36E5A575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8EE9A0-2CB6-D523-4C89-3D5F945002F0}"/>
              </a:ext>
            </a:extLst>
          </p:cNvPr>
          <p:cNvSpPr/>
          <p:nvPr/>
        </p:nvSpPr>
        <p:spPr bwMode="white">
          <a:xfrm>
            <a:off x="2605983" y="1501490"/>
            <a:ext cx="352264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19338C-E353-3A56-DD24-76C122B6AD56}"/>
              </a:ext>
            </a:extLst>
          </p:cNvPr>
          <p:cNvSpPr/>
          <p:nvPr/>
        </p:nvSpPr>
        <p:spPr bwMode="white">
          <a:xfrm>
            <a:off x="4843338" y="1501490"/>
            <a:ext cx="361785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C35010-A0C0-FC89-6307-F1828524254F}"/>
              </a:ext>
            </a:extLst>
          </p:cNvPr>
          <p:cNvSpPr/>
          <p:nvPr/>
        </p:nvSpPr>
        <p:spPr bwMode="white">
          <a:xfrm>
            <a:off x="7413917" y="1520551"/>
            <a:ext cx="352264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1AE9AF-341B-A0FA-61D4-999C9784A23B}"/>
              </a:ext>
            </a:extLst>
          </p:cNvPr>
          <p:cNvSpPr/>
          <p:nvPr/>
        </p:nvSpPr>
        <p:spPr bwMode="white">
          <a:xfrm>
            <a:off x="11260264" y="1501490"/>
            <a:ext cx="371305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077C63-9F66-F8BC-6CAB-8ADEC1AB5B22}"/>
              </a:ext>
            </a:extLst>
          </p:cNvPr>
          <p:cNvSpPr/>
          <p:nvPr/>
        </p:nvSpPr>
        <p:spPr bwMode="white">
          <a:xfrm>
            <a:off x="3976958" y="2092373"/>
            <a:ext cx="4227173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FFFA17-06CF-6E7B-9190-EEF5BED0A245}"/>
              </a:ext>
            </a:extLst>
          </p:cNvPr>
          <p:cNvSpPr/>
          <p:nvPr/>
        </p:nvSpPr>
        <p:spPr bwMode="white">
          <a:xfrm>
            <a:off x="11279305" y="2082842"/>
            <a:ext cx="695008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D8F248-69EB-ED64-9AC7-01CAEE1E7FFC}"/>
              </a:ext>
            </a:extLst>
          </p:cNvPr>
          <p:cNvSpPr/>
          <p:nvPr/>
        </p:nvSpPr>
        <p:spPr bwMode="white">
          <a:xfrm>
            <a:off x="1396859" y="2673725"/>
            <a:ext cx="2932363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B6278A-FDDF-9814-5C8A-B43BDA45403A}"/>
              </a:ext>
            </a:extLst>
          </p:cNvPr>
          <p:cNvSpPr/>
          <p:nvPr/>
        </p:nvSpPr>
        <p:spPr bwMode="white">
          <a:xfrm>
            <a:off x="6804595" y="3255078"/>
            <a:ext cx="695008" cy="304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4C325C6-6157-1891-C876-E7B2F07B7477}"/>
              </a:ext>
            </a:extLst>
          </p:cNvPr>
          <p:cNvSpPr/>
          <p:nvPr/>
        </p:nvSpPr>
        <p:spPr bwMode="white">
          <a:xfrm>
            <a:off x="1396859" y="3845961"/>
            <a:ext cx="5493421" cy="314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2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DC2296-A1CE-5B85-A90D-FBAC10351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06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3043216-F21B-DC23-5565-AB4735994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9" y="2626901"/>
            <a:ext cx="11520000" cy="284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8410EA-0245-8E56-1528-8FDE1382C1E8}"/>
              </a:ext>
            </a:extLst>
          </p:cNvPr>
          <p:cNvSpPr/>
          <p:nvPr/>
        </p:nvSpPr>
        <p:spPr bwMode="white">
          <a:xfrm>
            <a:off x="4344180" y="3294423"/>
            <a:ext cx="238016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5C22DA-B13C-C0BD-F558-E33BEC068A6B}"/>
              </a:ext>
            </a:extLst>
          </p:cNvPr>
          <p:cNvSpPr/>
          <p:nvPr/>
        </p:nvSpPr>
        <p:spPr bwMode="white">
          <a:xfrm>
            <a:off x="9152114" y="3303959"/>
            <a:ext cx="257057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69F945-0820-7AD4-6631-EAB53794B808}"/>
              </a:ext>
            </a:extLst>
          </p:cNvPr>
          <p:cNvSpPr/>
          <p:nvPr/>
        </p:nvSpPr>
        <p:spPr bwMode="white">
          <a:xfrm>
            <a:off x="4029998" y="3885657"/>
            <a:ext cx="238016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F7DFEA-C83F-708A-6F60-505C76AEB155}"/>
              </a:ext>
            </a:extLst>
          </p:cNvPr>
          <p:cNvSpPr/>
          <p:nvPr/>
        </p:nvSpPr>
        <p:spPr bwMode="white">
          <a:xfrm>
            <a:off x="9780477" y="3885657"/>
            <a:ext cx="276099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3ACB8-3C10-5E90-255B-46BE6CFB3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4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0F766A-9B8C-3C4A-FD8B-85F4C058C6FA}"/>
              </a:ext>
            </a:extLst>
          </p:cNvPr>
          <p:cNvSpPr/>
          <p:nvPr/>
        </p:nvSpPr>
        <p:spPr bwMode="white">
          <a:xfrm>
            <a:off x="1082677" y="2044645"/>
            <a:ext cx="10415603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46AD78-41A4-E4AA-27CA-390F3F95B736}"/>
              </a:ext>
            </a:extLst>
          </p:cNvPr>
          <p:cNvSpPr/>
          <p:nvPr/>
        </p:nvSpPr>
        <p:spPr bwMode="white">
          <a:xfrm>
            <a:off x="920826" y="2625964"/>
            <a:ext cx="1799404" cy="314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FC4A04-A6FB-EC74-03EF-2A89745787FB}"/>
              </a:ext>
            </a:extLst>
          </p:cNvPr>
          <p:cNvSpPr/>
          <p:nvPr/>
        </p:nvSpPr>
        <p:spPr bwMode="white">
          <a:xfrm>
            <a:off x="1092198" y="3807662"/>
            <a:ext cx="9815801" cy="304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7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