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1775029"/>
            <a:ext cx="35242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3171978"/>
            <a:ext cx="8124825" cy="828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237" y="4311752"/>
            <a:ext cx="229552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0B53DF-F73D-7DD0-8F6C-271909823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20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2E66EA-B9BD-ECD6-8EAF-94811F66866B}"/>
              </a:ext>
            </a:extLst>
          </p:cNvPr>
          <p:cNvSpPr/>
          <p:nvPr/>
        </p:nvSpPr>
        <p:spPr bwMode="white">
          <a:xfrm>
            <a:off x="6204793" y="901635"/>
            <a:ext cx="238016" cy="229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DA27291-DD78-5779-644C-F8C5B0867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0761"/>
            <a:ext cx="11520000" cy="3689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A91950-B01A-D749-B264-04391ABAFD11}"/>
              </a:ext>
            </a:extLst>
          </p:cNvPr>
          <p:cNvSpPr/>
          <p:nvPr/>
        </p:nvSpPr>
        <p:spPr bwMode="white">
          <a:xfrm>
            <a:off x="3843669" y="3213025"/>
            <a:ext cx="447471" cy="438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046F02-BC08-8F59-E2F0-E4AB40F5A3E7}"/>
              </a:ext>
            </a:extLst>
          </p:cNvPr>
          <p:cNvSpPr/>
          <p:nvPr/>
        </p:nvSpPr>
        <p:spPr bwMode="white">
          <a:xfrm>
            <a:off x="4491074" y="3213025"/>
            <a:ext cx="447471" cy="44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291140-8D25-0748-CDEF-FA68D57A6FE4}"/>
              </a:ext>
            </a:extLst>
          </p:cNvPr>
          <p:cNvSpPr/>
          <p:nvPr/>
        </p:nvSpPr>
        <p:spPr bwMode="white">
          <a:xfrm>
            <a:off x="1520628" y="4061563"/>
            <a:ext cx="476033" cy="4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A63DFE-598F-3C18-9DF2-1CDC986CD12E}"/>
              </a:ext>
            </a:extLst>
          </p:cNvPr>
          <p:cNvSpPr/>
          <p:nvPr/>
        </p:nvSpPr>
        <p:spPr bwMode="white">
          <a:xfrm>
            <a:off x="2158512" y="4071097"/>
            <a:ext cx="485553" cy="42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DE93AC-ED57-A941-6564-0437CFD0CB2A}"/>
              </a:ext>
            </a:extLst>
          </p:cNvPr>
          <p:cNvSpPr/>
          <p:nvPr/>
        </p:nvSpPr>
        <p:spPr bwMode="white">
          <a:xfrm>
            <a:off x="3091537" y="4929169"/>
            <a:ext cx="447471" cy="41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C8D4EA5-A248-1302-FD25-B10EE0533E63}"/>
              </a:ext>
            </a:extLst>
          </p:cNvPr>
          <p:cNvSpPr/>
          <p:nvPr/>
        </p:nvSpPr>
        <p:spPr bwMode="white">
          <a:xfrm>
            <a:off x="3748462" y="4957771"/>
            <a:ext cx="485553" cy="38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8B3CD15-787E-B227-BF33-E7BB07BE6FA4}"/>
              </a:ext>
            </a:extLst>
          </p:cNvPr>
          <p:cNvSpPr/>
          <p:nvPr/>
        </p:nvSpPr>
        <p:spPr bwMode="white">
          <a:xfrm>
            <a:off x="6747471" y="4948237"/>
            <a:ext cx="489071" cy="4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24E81A4-B20C-E73E-BFA9-2A456F5B0208}"/>
              </a:ext>
            </a:extLst>
          </p:cNvPr>
          <p:cNvSpPr/>
          <p:nvPr/>
        </p:nvSpPr>
        <p:spPr bwMode="white">
          <a:xfrm>
            <a:off x="10346280" y="4948237"/>
            <a:ext cx="495074" cy="4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048CD81-E2A3-749F-41FB-7FAD4CA20FF6}"/>
              </a:ext>
            </a:extLst>
          </p:cNvPr>
          <p:cNvSpPr/>
          <p:nvPr/>
        </p:nvSpPr>
        <p:spPr bwMode="white">
          <a:xfrm>
            <a:off x="11003206" y="4929169"/>
            <a:ext cx="495074" cy="438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8B3CD15-787E-B227-BF33-E7BB07BE6FA4}"/>
              </a:ext>
            </a:extLst>
          </p:cNvPr>
          <p:cNvSpPr/>
          <p:nvPr/>
        </p:nvSpPr>
        <p:spPr bwMode="white">
          <a:xfrm>
            <a:off x="7398394" y="4948237"/>
            <a:ext cx="520118" cy="4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95B0A5-57D9-87D2-AB8F-4EC4EBBD0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4D925F-05E2-4F4E-CF0F-6966873DB76B}"/>
              </a:ext>
            </a:extLst>
          </p:cNvPr>
          <p:cNvSpPr/>
          <p:nvPr/>
        </p:nvSpPr>
        <p:spPr bwMode="white">
          <a:xfrm>
            <a:off x="1634876" y="1424633"/>
            <a:ext cx="361785" cy="30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90723B-B974-1105-FF86-2F66A3B449D2}"/>
              </a:ext>
            </a:extLst>
          </p:cNvPr>
          <p:cNvSpPr/>
          <p:nvPr/>
        </p:nvSpPr>
        <p:spPr bwMode="white">
          <a:xfrm>
            <a:off x="2615504" y="1434155"/>
            <a:ext cx="342743" cy="29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316FB2-235F-610C-FA7E-14B93A21A6E3}"/>
              </a:ext>
            </a:extLst>
          </p:cNvPr>
          <p:cNvSpPr/>
          <p:nvPr/>
        </p:nvSpPr>
        <p:spPr bwMode="white">
          <a:xfrm>
            <a:off x="6128628" y="1538898"/>
            <a:ext cx="361785" cy="47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8B9253-F7ED-FCEA-FD41-F7746045F231}"/>
              </a:ext>
            </a:extLst>
          </p:cNvPr>
          <p:cNvSpPr/>
          <p:nvPr/>
        </p:nvSpPr>
        <p:spPr bwMode="white">
          <a:xfrm>
            <a:off x="7090214" y="1434155"/>
            <a:ext cx="361785" cy="29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B04FEF-1B0C-1F15-25C0-A6F5AFB03900}"/>
              </a:ext>
            </a:extLst>
          </p:cNvPr>
          <p:cNvSpPr/>
          <p:nvPr/>
        </p:nvSpPr>
        <p:spPr bwMode="white">
          <a:xfrm>
            <a:off x="9974975" y="1434155"/>
            <a:ext cx="361785" cy="29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853F0BD-2809-76FB-0FDD-F1D8F725AD14}"/>
              </a:ext>
            </a:extLst>
          </p:cNvPr>
          <p:cNvSpPr/>
          <p:nvPr/>
        </p:nvSpPr>
        <p:spPr bwMode="white">
          <a:xfrm>
            <a:off x="10936561" y="1434155"/>
            <a:ext cx="361785" cy="285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EFF48A1-0CB5-ACA2-44C7-9503A0402D76}"/>
              </a:ext>
            </a:extLst>
          </p:cNvPr>
          <p:cNvSpPr/>
          <p:nvPr/>
        </p:nvSpPr>
        <p:spPr bwMode="white">
          <a:xfrm>
            <a:off x="2272760" y="1957869"/>
            <a:ext cx="361785" cy="30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B7C5C5B-95E9-CBC3-1E27-399C2CC8B19A}"/>
              </a:ext>
            </a:extLst>
          </p:cNvPr>
          <p:cNvSpPr/>
          <p:nvPr/>
        </p:nvSpPr>
        <p:spPr bwMode="white">
          <a:xfrm>
            <a:off x="3234347" y="1976913"/>
            <a:ext cx="371305" cy="29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F121240-44DC-9F0D-DCE6-62E6EFE1A103}"/>
              </a:ext>
            </a:extLst>
          </p:cNvPr>
          <p:cNvSpPr/>
          <p:nvPr/>
        </p:nvSpPr>
        <p:spPr bwMode="white">
          <a:xfrm>
            <a:off x="5795404" y="1967391"/>
            <a:ext cx="371305" cy="30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A24BB6A-7B91-99C3-A282-94CF8D5E727B}"/>
              </a:ext>
            </a:extLst>
          </p:cNvPr>
          <p:cNvSpPr/>
          <p:nvPr/>
        </p:nvSpPr>
        <p:spPr bwMode="white">
          <a:xfrm>
            <a:off x="7090214" y="1967391"/>
            <a:ext cx="361785" cy="29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B08361C-B44B-49AD-2829-A244C687A792}"/>
              </a:ext>
            </a:extLst>
          </p:cNvPr>
          <p:cNvSpPr/>
          <p:nvPr/>
        </p:nvSpPr>
        <p:spPr bwMode="white">
          <a:xfrm>
            <a:off x="9327570" y="1967391"/>
            <a:ext cx="361785" cy="29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F2DC3EB-E547-9A35-30FE-263C15C30C1F}"/>
              </a:ext>
            </a:extLst>
          </p:cNvPr>
          <p:cNvSpPr/>
          <p:nvPr/>
        </p:nvSpPr>
        <p:spPr bwMode="white">
          <a:xfrm>
            <a:off x="10289157" y="1967391"/>
            <a:ext cx="352264" cy="29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E8A64C8-D122-A47A-0885-68E5CD683E08}"/>
              </a:ext>
            </a:extLst>
          </p:cNvPr>
          <p:cNvSpPr/>
          <p:nvPr/>
        </p:nvSpPr>
        <p:spPr bwMode="white">
          <a:xfrm>
            <a:off x="5462181" y="2500627"/>
            <a:ext cx="371305" cy="30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FE0126D-D180-66C0-FD52-272D9ABB98B5}"/>
              </a:ext>
            </a:extLst>
          </p:cNvPr>
          <p:cNvSpPr/>
          <p:nvPr/>
        </p:nvSpPr>
        <p:spPr bwMode="white">
          <a:xfrm>
            <a:off x="9775041" y="2500627"/>
            <a:ext cx="371306" cy="30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5C471AC-09C7-7D2A-0020-A93ABFFAC260}"/>
              </a:ext>
            </a:extLst>
          </p:cNvPr>
          <p:cNvSpPr/>
          <p:nvPr/>
        </p:nvSpPr>
        <p:spPr bwMode="white">
          <a:xfrm>
            <a:off x="4605322" y="3043385"/>
            <a:ext cx="361785" cy="30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F8C1C79-4C49-2065-CB78-354E6071B610}"/>
              </a:ext>
            </a:extLst>
          </p:cNvPr>
          <p:cNvSpPr/>
          <p:nvPr/>
        </p:nvSpPr>
        <p:spPr bwMode="white">
          <a:xfrm>
            <a:off x="4119768" y="3576622"/>
            <a:ext cx="371305" cy="314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F062D37-0E7D-4D7B-D5B2-FB1E464F0C54}"/>
              </a:ext>
            </a:extLst>
          </p:cNvPr>
          <p:cNvSpPr/>
          <p:nvPr/>
        </p:nvSpPr>
        <p:spPr bwMode="white">
          <a:xfrm>
            <a:off x="7166380" y="3576622"/>
            <a:ext cx="371305" cy="314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32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2193AC-6B7C-CD2E-DF9B-57AAC2EEE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0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427782-4EC6-7D53-052E-64E1B0C554EE}"/>
              </a:ext>
            </a:extLst>
          </p:cNvPr>
          <p:cNvSpPr/>
          <p:nvPr/>
        </p:nvSpPr>
        <p:spPr bwMode="white">
          <a:xfrm>
            <a:off x="5100396" y="2495038"/>
            <a:ext cx="1228165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627EB0-E271-C871-F3EE-36E9F2D85B4C}"/>
              </a:ext>
            </a:extLst>
          </p:cNvPr>
          <p:cNvSpPr/>
          <p:nvPr/>
        </p:nvSpPr>
        <p:spPr bwMode="white">
          <a:xfrm>
            <a:off x="7099735" y="2495038"/>
            <a:ext cx="1970776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3A839A-CFFC-FB5D-FB47-49F422D00B83}"/>
              </a:ext>
            </a:extLst>
          </p:cNvPr>
          <p:cNvSpPr/>
          <p:nvPr/>
        </p:nvSpPr>
        <p:spPr bwMode="white">
          <a:xfrm>
            <a:off x="9651272" y="2495038"/>
            <a:ext cx="2094545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CAB0A0-1DFC-E299-3A1B-DA396BECEB07}"/>
              </a:ext>
            </a:extLst>
          </p:cNvPr>
          <p:cNvSpPr/>
          <p:nvPr/>
        </p:nvSpPr>
        <p:spPr bwMode="white">
          <a:xfrm>
            <a:off x="3024892" y="2991286"/>
            <a:ext cx="1523305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2C639B5-2FC2-749C-9815-A7FC0852591C}"/>
              </a:ext>
            </a:extLst>
          </p:cNvPr>
          <p:cNvSpPr/>
          <p:nvPr/>
        </p:nvSpPr>
        <p:spPr bwMode="white">
          <a:xfrm>
            <a:off x="7252066" y="2991286"/>
            <a:ext cx="1675636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62D31F2-9D3C-7670-0B47-F650A83E6F7B}"/>
              </a:ext>
            </a:extLst>
          </p:cNvPr>
          <p:cNvSpPr/>
          <p:nvPr/>
        </p:nvSpPr>
        <p:spPr bwMode="white">
          <a:xfrm>
            <a:off x="9651272" y="2991286"/>
            <a:ext cx="2094545" cy="295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9564889-72D7-23B4-FD7F-88C492A4D0BF}"/>
              </a:ext>
            </a:extLst>
          </p:cNvPr>
          <p:cNvSpPr/>
          <p:nvPr/>
        </p:nvSpPr>
        <p:spPr bwMode="white">
          <a:xfrm>
            <a:off x="4886039" y="3516163"/>
            <a:ext cx="1647359" cy="790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67B023A-D89B-64D8-4A80-F0FB52101096}"/>
              </a:ext>
            </a:extLst>
          </p:cNvPr>
          <p:cNvSpPr/>
          <p:nvPr/>
        </p:nvSpPr>
        <p:spPr bwMode="white">
          <a:xfrm>
            <a:off x="3024892" y="3745200"/>
            <a:ext cx="1523305" cy="27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8F12BFA2-35DD-E2B2-C51D-A65440D91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1" y="4480028"/>
            <a:ext cx="11520000" cy="2117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CF4714F-4E74-A51E-3C1F-403A4B79ED32}"/>
              </a:ext>
            </a:extLst>
          </p:cNvPr>
          <p:cNvSpPr/>
          <p:nvPr/>
        </p:nvSpPr>
        <p:spPr bwMode="white">
          <a:xfrm>
            <a:off x="5020458" y="4718525"/>
            <a:ext cx="361785" cy="47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39C3D81-F1BF-A851-C9BF-7AD8E4B5B727}"/>
              </a:ext>
            </a:extLst>
          </p:cNvPr>
          <p:cNvSpPr/>
          <p:nvPr/>
        </p:nvSpPr>
        <p:spPr bwMode="white">
          <a:xfrm>
            <a:off x="7990904" y="4566273"/>
            <a:ext cx="856859" cy="34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D33CA45-EC07-9BAC-37E6-C7D7DB699EF8}"/>
              </a:ext>
            </a:extLst>
          </p:cNvPr>
          <p:cNvSpPr/>
          <p:nvPr/>
        </p:nvSpPr>
        <p:spPr bwMode="white">
          <a:xfrm>
            <a:off x="1564458" y="5691596"/>
            <a:ext cx="10434644" cy="31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E5F78CC-6202-4D02-4629-1346C8CF8F24}"/>
              </a:ext>
            </a:extLst>
          </p:cNvPr>
          <p:cNvSpPr/>
          <p:nvPr/>
        </p:nvSpPr>
        <p:spPr bwMode="white">
          <a:xfrm>
            <a:off x="1412128" y="6235371"/>
            <a:ext cx="10358479" cy="31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