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1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2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975" y="1989803"/>
            <a:ext cx="3448050" cy="990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60" y="3398074"/>
            <a:ext cx="11562080" cy="1382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784A716-A2E1-36D1-0DF9-9E4FFDE91E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50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6EB7F05-B465-9D67-A3C6-8E6DE49481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54529"/>
            <a:ext cx="11520000" cy="3346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73743BC4-9B42-417C-DBB6-5C307537B1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800913"/>
            <a:ext cx="11520000" cy="2883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5D0E94B-E519-A5FF-83E0-0DA41CCDF4D5}"/>
              </a:ext>
            </a:extLst>
          </p:cNvPr>
          <p:cNvSpPr/>
          <p:nvPr/>
        </p:nvSpPr>
        <p:spPr bwMode="white">
          <a:xfrm>
            <a:off x="1882413" y="5681612"/>
            <a:ext cx="3284628" cy="276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82170E3-3CC3-BAFA-2DFF-7C4AE97E100F}"/>
              </a:ext>
            </a:extLst>
          </p:cNvPr>
          <p:cNvSpPr/>
          <p:nvPr/>
        </p:nvSpPr>
        <p:spPr bwMode="white">
          <a:xfrm>
            <a:off x="1872892" y="6197133"/>
            <a:ext cx="3294148" cy="286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62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DCD697D-AAF6-B809-CDFF-3808E1E926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7538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5F3C990-0BBA-7B92-50C0-B447DEB85879}"/>
              </a:ext>
            </a:extLst>
          </p:cNvPr>
          <p:cNvSpPr/>
          <p:nvPr/>
        </p:nvSpPr>
        <p:spPr bwMode="white">
          <a:xfrm>
            <a:off x="6823636" y="891572"/>
            <a:ext cx="1351933" cy="314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7ADA474-344F-93A3-0E36-ADECD66D4AF7}"/>
              </a:ext>
            </a:extLst>
          </p:cNvPr>
          <p:cNvSpPr/>
          <p:nvPr/>
        </p:nvSpPr>
        <p:spPr bwMode="white">
          <a:xfrm>
            <a:off x="2215636" y="1463481"/>
            <a:ext cx="675966" cy="305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D6ED3B3-4894-6197-087F-B1BFB072F3A5}"/>
              </a:ext>
            </a:extLst>
          </p:cNvPr>
          <p:cNvSpPr/>
          <p:nvPr/>
        </p:nvSpPr>
        <p:spPr bwMode="white">
          <a:xfrm>
            <a:off x="8746809" y="1453949"/>
            <a:ext cx="695008" cy="314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011D402-B653-D10A-144F-1DDF52F70437}"/>
              </a:ext>
            </a:extLst>
          </p:cNvPr>
          <p:cNvSpPr/>
          <p:nvPr/>
        </p:nvSpPr>
        <p:spPr bwMode="white">
          <a:xfrm>
            <a:off x="2853520" y="2025857"/>
            <a:ext cx="1485223" cy="314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2E234ACD-D8FF-FE7B-3352-E78DD5CB1A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473852"/>
            <a:ext cx="11520000" cy="2783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DBB7337-9EAC-5F19-F648-5BCFCBB32C89}"/>
              </a:ext>
            </a:extLst>
          </p:cNvPr>
          <p:cNvSpPr/>
          <p:nvPr/>
        </p:nvSpPr>
        <p:spPr bwMode="white">
          <a:xfrm>
            <a:off x="7556727" y="3188876"/>
            <a:ext cx="247537" cy="247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0580CF1-25BA-0822-4B8A-400E36B1AC51}"/>
              </a:ext>
            </a:extLst>
          </p:cNvPr>
          <p:cNvSpPr/>
          <p:nvPr/>
        </p:nvSpPr>
        <p:spPr bwMode="white">
          <a:xfrm>
            <a:off x="1568231" y="4866799"/>
            <a:ext cx="9016066" cy="314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63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2023-08-06T03:37:12Z</dcterms:created>
  <dcterms:modified xsi:type="dcterms:W3CDTF">2023-08-08T13:07:49Z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