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1" r:id="rId5"/>
    <p:sldId id="270" r:id="rId6"/>
    <p:sldId id="269" r:id="rId7"/>
    <p:sldId id="267" r:id="rId8"/>
    <p:sldId id="265" r:id="rId9"/>
    <p:sldId id="264" r:id="rId10"/>
    <p:sldId id="263" r:id="rId11"/>
    <p:sldId id="262" r:id="rId12"/>
    <p:sldId id="261" r:id="rId13"/>
    <p:sldId id="260" r:id="rId14"/>
    <p:sldId id="257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2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668D8B2-1EA7-5E50-6169-E08C1DA66B4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907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57433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DF11B7-3C8D-DD0F-44FF-B97822FBD3C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15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6053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82BDE48-1706-7F57-0165-D4CB6F3CD0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061255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5153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>
            <a:extLst>
              <a:ext uri="{FF2B5EF4-FFF2-40B4-BE49-F238E27FC236}">
                <a16:creationId xmlns:a16="http://schemas.microsoft.com/office/drawing/2014/main" id="{0F26A28E-F6E9-DFC1-FEBD-0A3ED35A0E3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9" y="80904"/>
            <a:ext cx="10612551" cy="65213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2982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975" y="2412590"/>
            <a:ext cx="3448050" cy="990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00" y="3660980"/>
            <a:ext cx="5867400" cy="971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893D52D-EB5C-17A5-89DE-FF8EA4ED19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6736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6D39504-D5AC-FD0C-8789-C5134B27BDD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64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6856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E75F998-8639-B78E-5960-B8ED014C293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2406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2024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1153B92-037E-A099-F8F2-1CCB6214435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68" y="71071"/>
            <a:ext cx="9839776" cy="4963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1A9EB16F-6ACD-45B9-5EF3-F3349F9D5AD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252" y="5034116"/>
            <a:ext cx="9926090" cy="1988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4164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B371D1A-18C4-8080-B942-9C6AD6D6BC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10" y="108156"/>
            <a:ext cx="9524217" cy="4817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16CD3CD9-DDC5-2A98-BBD7-DF51DCDD2BF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394" y="4925962"/>
            <a:ext cx="9635613" cy="1796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0312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9ADEF76-4277-D68D-AF2A-6E68DFC5A53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72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1242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A36DFB7-8DB7-2E33-2A26-2E1FBFD3B6A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2925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0309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2023-08-06T03:37:12Z</dcterms:created>
  <dcterms:modified xsi:type="dcterms:W3CDTF">2023-08-08T13:16:44Z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