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75" y="1724333"/>
            <a:ext cx="3448050" cy="990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337" y="3044467"/>
            <a:ext cx="3743325" cy="847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525" y="4221726"/>
            <a:ext cx="2266950" cy="73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CB567E-0525-D677-7B64-12DBA3CEB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18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D8F7AD0-5CEE-E9BE-169F-20FF012EE88F}"/>
              </a:ext>
            </a:extLst>
          </p:cNvPr>
          <p:cNvSpPr/>
          <p:nvPr/>
        </p:nvSpPr>
        <p:spPr bwMode="white">
          <a:xfrm>
            <a:off x="4243537" y="2443331"/>
            <a:ext cx="666446" cy="304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5C51505-BD1C-2F2A-1E6E-F67B5FC23A44}"/>
              </a:ext>
            </a:extLst>
          </p:cNvPr>
          <p:cNvSpPr/>
          <p:nvPr/>
        </p:nvSpPr>
        <p:spPr bwMode="white">
          <a:xfrm>
            <a:off x="7585289" y="2452852"/>
            <a:ext cx="695008" cy="295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E6FE4E6-51ED-0A8B-3F87-5756A1EA5F94}"/>
              </a:ext>
            </a:extLst>
          </p:cNvPr>
          <p:cNvSpPr/>
          <p:nvPr/>
        </p:nvSpPr>
        <p:spPr bwMode="white">
          <a:xfrm>
            <a:off x="9689355" y="2443331"/>
            <a:ext cx="1656595" cy="314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578C3C1-DB99-A330-F19E-3F23AA81AB05}"/>
              </a:ext>
            </a:extLst>
          </p:cNvPr>
          <p:cNvSpPr/>
          <p:nvPr/>
        </p:nvSpPr>
        <p:spPr bwMode="white">
          <a:xfrm>
            <a:off x="8623041" y="2966995"/>
            <a:ext cx="1513785" cy="304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138D815-3EEB-4559-8BC2-719C6E218F69}"/>
              </a:ext>
            </a:extLst>
          </p:cNvPr>
          <p:cNvSpPr/>
          <p:nvPr/>
        </p:nvSpPr>
        <p:spPr bwMode="white">
          <a:xfrm>
            <a:off x="2206115" y="3481138"/>
            <a:ext cx="1304330" cy="314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99A8890B-D9F2-C855-15DF-9F7DE506F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48" y="3938154"/>
            <a:ext cx="11520000" cy="1468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C61478F-C59C-E480-40EF-8ADD0CF3A711}"/>
              </a:ext>
            </a:extLst>
          </p:cNvPr>
          <p:cNvSpPr/>
          <p:nvPr/>
        </p:nvSpPr>
        <p:spPr bwMode="white">
          <a:xfrm>
            <a:off x="7562162" y="4557949"/>
            <a:ext cx="257057" cy="238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2B7264-58E2-1525-09A4-0156CF0F2E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09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EBF061D-E990-6B82-E39B-9D310083FC59}"/>
              </a:ext>
            </a:extLst>
          </p:cNvPr>
          <p:cNvSpPr/>
          <p:nvPr/>
        </p:nvSpPr>
        <p:spPr bwMode="white">
          <a:xfrm>
            <a:off x="8994347" y="1950665"/>
            <a:ext cx="2732429" cy="286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20FE761-C1FB-26B3-9BE8-A3C4F077EE4C}"/>
              </a:ext>
            </a:extLst>
          </p:cNvPr>
          <p:cNvSpPr/>
          <p:nvPr/>
        </p:nvSpPr>
        <p:spPr bwMode="white">
          <a:xfrm>
            <a:off x="8527834" y="2465827"/>
            <a:ext cx="2522975" cy="286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F5773665-7105-AB67-A613-E8F5B9A2CA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1" y="3429371"/>
            <a:ext cx="11520000" cy="2634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BAD68DA-E47D-7C3B-EFBA-219FE080C85C}"/>
              </a:ext>
            </a:extLst>
          </p:cNvPr>
          <p:cNvSpPr/>
          <p:nvPr/>
        </p:nvSpPr>
        <p:spPr bwMode="white">
          <a:xfrm>
            <a:off x="9685582" y="4345863"/>
            <a:ext cx="2180231" cy="286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EC2C01A-52A5-88E4-55BB-D1043732BE32}"/>
              </a:ext>
            </a:extLst>
          </p:cNvPr>
          <p:cNvSpPr/>
          <p:nvPr/>
        </p:nvSpPr>
        <p:spPr bwMode="white">
          <a:xfrm>
            <a:off x="8543103" y="4851843"/>
            <a:ext cx="1780363" cy="295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98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F795C2-AA25-D320-3B7E-2DFD418878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22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0201F81-28C8-0FEE-10CF-DD9B7D0B4514}"/>
              </a:ext>
            </a:extLst>
          </p:cNvPr>
          <p:cNvSpPr/>
          <p:nvPr/>
        </p:nvSpPr>
        <p:spPr bwMode="white">
          <a:xfrm>
            <a:off x="8518314" y="1606883"/>
            <a:ext cx="2865719" cy="286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30569AE-08C9-C9FB-CBF7-E464AEA87D8B}"/>
              </a:ext>
            </a:extLst>
          </p:cNvPr>
          <p:cNvSpPr/>
          <p:nvPr/>
        </p:nvSpPr>
        <p:spPr bwMode="white">
          <a:xfrm>
            <a:off x="8061322" y="2131385"/>
            <a:ext cx="1332892" cy="286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0ECA0CB1-658E-B4E9-D31F-31F8C1C0BB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342506"/>
            <a:ext cx="11520000" cy="3118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8D234A4-4A9A-026A-4906-04EBA21CA6FC}"/>
              </a:ext>
            </a:extLst>
          </p:cNvPr>
          <p:cNvSpPr/>
          <p:nvPr/>
        </p:nvSpPr>
        <p:spPr bwMode="white">
          <a:xfrm>
            <a:off x="8670644" y="4515662"/>
            <a:ext cx="666446" cy="305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27041D3-933E-FA9C-A129-2E90C4D3C5D1}"/>
              </a:ext>
            </a:extLst>
          </p:cNvPr>
          <p:cNvSpPr/>
          <p:nvPr/>
        </p:nvSpPr>
        <p:spPr bwMode="white">
          <a:xfrm>
            <a:off x="1463504" y="5002093"/>
            <a:ext cx="5160198" cy="305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36C56C7-3683-172A-B331-6FAC480FDEDC}"/>
              </a:ext>
            </a:extLst>
          </p:cNvPr>
          <p:cNvSpPr/>
          <p:nvPr/>
        </p:nvSpPr>
        <p:spPr bwMode="white">
          <a:xfrm>
            <a:off x="1082677" y="6108484"/>
            <a:ext cx="6455008" cy="314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2023-08-08T13:11:34Z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