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58" r:id="rId4"/>
    <p:sldId id="262" r:id="rId5"/>
    <p:sldId id="260" r:id="rId6"/>
    <p:sldId id="257" r:id="rId7"/>
  </p:sldIdLst>
  <p:sldSz cx="12192000" cy="6858000"/>
  <p:notesSz cx="6858000" cy="9144000"/>
  <p:custDataLst>
    <p:tags r:id="rId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1" d="100"/>
          <a:sy n="81" d="100"/>
        </p:scale>
        <p:origin x="77" y="1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-635"/>
            <a:ext cx="1219073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1975" y="2019300"/>
            <a:ext cx="3448050" cy="9906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0050" y="3404112"/>
            <a:ext cx="3771900" cy="89535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38712" y="4693674"/>
            <a:ext cx="2314575" cy="781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73BF80A8-1E29-28E6-30DD-D405E9EEA57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248186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3B440405-4E25-4CB8-FB5D-B54194756EAA}"/>
              </a:ext>
            </a:extLst>
          </p:cNvPr>
          <p:cNvSpPr/>
          <p:nvPr/>
        </p:nvSpPr>
        <p:spPr bwMode="white">
          <a:xfrm>
            <a:off x="5528826" y="996823"/>
            <a:ext cx="285619" cy="2290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img_16777215">
            <a:extLst>
              <a:ext uri="{FF2B5EF4-FFF2-40B4-BE49-F238E27FC236}">
                <a16:creationId xmlns:a16="http://schemas.microsoft.com/office/drawing/2014/main" id="{6A9BFFDC-61B4-2FE9-6683-31CEDD204E4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3201867"/>
            <a:ext cx="11520000" cy="330501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3AEE64AD-05EB-01FC-6711-D66ABF1E3ED7}"/>
              </a:ext>
            </a:extLst>
          </p:cNvPr>
          <p:cNvSpPr/>
          <p:nvPr/>
        </p:nvSpPr>
        <p:spPr bwMode="white">
          <a:xfrm>
            <a:off x="6871239" y="4040027"/>
            <a:ext cx="495073" cy="37145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97D4083B-CCEC-992A-65E3-407ABE4581C2}"/>
              </a:ext>
            </a:extLst>
          </p:cNvPr>
          <p:cNvSpPr/>
          <p:nvPr/>
        </p:nvSpPr>
        <p:spPr bwMode="white">
          <a:xfrm>
            <a:off x="7547206" y="4001929"/>
            <a:ext cx="456991" cy="4095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F12EC547-6327-43EF-5496-B0D16D05AA6D}"/>
              </a:ext>
            </a:extLst>
          </p:cNvPr>
          <p:cNvSpPr/>
          <p:nvPr/>
        </p:nvSpPr>
        <p:spPr bwMode="white">
          <a:xfrm>
            <a:off x="9955933" y="3992404"/>
            <a:ext cx="479539" cy="45717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25245CD4-66EE-A77D-2134-2189557D19D1}"/>
              </a:ext>
            </a:extLst>
          </p:cNvPr>
          <p:cNvSpPr/>
          <p:nvPr/>
        </p:nvSpPr>
        <p:spPr bwMode="white">
          <a:xfrm>
            <a:off x="2348925" y="4887712"/>
            <a:ext cx="447471" cy="45717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F0239834-7985-14CE-883A-27B85C28451C}"/>
              </a:ext>
            </a:extLst>
          </p:cNvPr>
          <p:cNvSpPr/>
          <p:nvPr/>
        </p:nvSpPr>
        <p:spPr bwMode="white">
          <a:xfrm>
            <a:off x="2996330" y="4916286"/>
            <a:ext cx="447471" cy="4095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7725D264-29AF-A496-D645-C977D92A5F8B}"/>
              </a:ext>
            </a:extLst>
          </p:cNvPr>
          <p:cNvSpPr/>
          <p:nvPr/>
        </p:nvSpPr>
        <p:spPr bwMode="white">
          <a:xfrm>
            <a:off x="5804925" y="4916286"/>
            <a:ext cx="476033" cy="39050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20CBE644-A880-A69D-0DC9-1F30F0DE3A8D}"/>
              </a:ext>
            </a:extLst>
          </p:cNvPr>
          <p:cNvSpPr/>
          <p:nvPr/>
        </p:nvSpPr>
        <p:spPr bwMode="white">
          <a:xfrm>
            <a:off x="6471371" y="4906761"/>
            <a:ext cx="456991" cy="4095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F5640EA3-02C4-6C68-04A9-A4F85B8FE314}"/>
              </a:ext>
            </a:extLst>
          </p:cNvPr>
          <p:cNvSpPr/>
          <p:nvPr/>
        </p:nvSpPr>
        <p:spPr bwMode="white">
          <a:xfrm>
            <a:off x="8937223" y="4887712"/>
            <a:ext cx="495073" cy="42860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8E060E16-6926-3C80-BB0B-D3231703193C}"/>
              </a:ext>
            </a:extLst>
          </p:cNvPr>
          <p:cNvSpPr/>
          <p:nvPr/>
        </p:nvSpPr>
        <p:spPr bwMode="white">
          <a:xfrm>
            <a:off x="9632231" y="4916286"/>
            <a:ext cx="437950" cy="37145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>
            <a:extLst>
              <a:ext uri="{FF2B5EF4-FFF2-40B4-BE49-F238E27FC236}">
                <a16:creationId xmlns:a16="http://schemas.microsoft.com/office/drawing/2014/main" id="{DC474AF5-0717-5EF7-C7D8-6F1173239E6D}"/>
              </a:ext>
            </a:extLst>
          </p:cNvPr>
          <p:cNvSpPr/>
          <p:nvPr/>
        </p:nvSpPr>
        <p:spPr bwMode="white">
          <a:xfrm>
            <a:off x="1082677" y="5802069"/>
            <a:ext cx="514115" cy="42860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>
            <a:extLst>
              <a:ext uri="{FF2B5EF4-FFF2-40B4-BE49-F238E27FC236}">
                <a16:creationId xmlns:a16="http://schemas.microsoft.com/office/drawing/2014/main" id="{2881D2D2-C3E5-43CF-434A-CB9B500FD91D}"/>
              </a:ext>
            </a:extLst>
          </p:cNvPr>
          <p:cNvSpPr/>
          <p:nvPr/>
        </p:nvSpPr>
        <p:spPr bwMode="white">
          <a:xfrm>
            <a:off x="1749123" y="5868741"/>
            <a:ext cx="485553" cy="33335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>
            <a:extLst>
              <a:ext uri="{FF2B5EF4-FFF2-40B4-BE49-F238E27FC236}">
                <a16:creationId xmlns:a16="http://schemas.microsoft.com/office/drawing/2014/main" id="{D6B08707-49C8-06F9-1735-CCAA02F27275}"/>
              </a:ext>
            </a:extLst>
          </p:cNvPr>
          <p:cNvSpPr/>
          <p:nvPr/>
        </p:nvSpPr>
        <p:spPr bwMode="white">
          <a:xfrm>
            <a:off x="5443140" y="5811594"/>
            <a:ext cx="476033" cy="4190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9" name="矩形 18">
            <a:extLst>
              <a:ext uri="{FF2B5EF4-FFF2-40B4-BE49-F238E27FC236}">
                <a16:creationId xmlns:a16="http://schemas.microsoft.com/office/drawing/2014/main" id="{8EA22F5B-024A-60F8-C1E6-F81784EC7C8D}"/>
              </a:ext>
            </a:extLst>
          </p:cNvPr>
          <p:cNvSpPr/>
          <p:nvPr/>
        </p:nvSpPr>
        <p:spPr bwMode="white">
          <a:xfrm>
            <a:off x="6081024" y="5802069"/>
            <a:ext cx="495074" cy="4095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0" name="矩形 19">
            <a:extLst>
              <a:ext uri="{FF2B5EF4-FFF2-40B4-BE49-F238E27FC236}">
                <a16:creationId xmlns:a16="http://schemas.microsoft.com/office/drawing/2014/main" id="{F12EC547-6327-43EF-5496-B0D16D05AA6D}"/>
              </a:ext>
            </a:extLst>
          </p:cNvPr>
          <p:cNvSpPr/>
          <p:nvPr/>
        </p:nvSpPr>
        <p:spPr bwMode="white">
          <a:xfrm>
            <a:off x="10593817" y="3992404"/>
            <a:ext cx="495073" cy="45717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54F78EB1-67E2-4C59-F0EF-060FB033B64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231640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D9D6262B-5A36-44D7-84F4-2EFF86DC5D3F}"/>
              </a:ext>
            </a:extLst>
          </p:cNvPr>
          <p:cNvSpPr/>
          <p:nvPr/>
        </p:nvSpPr>
        <p:spPr bwMode="white">
          <a:xfrm>
            <a:off x="4291140" y="2016426"/>
            <a:ext cx="1313851" cy="30504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FE1AB27E-E68D-6D3D-A310-3B6062227468}"/>
              </a:ext>
            </a:extLst>
          </p:cNvPr>
          <p:cNvSpPr/>
          <p:nvPr/>
        </p:nvSpPr>
        <p:spPr bwMode="white">
          <a:xfrm>
            <a:off x="6538016" y="2016426"/>
            <a:ext cx="1323371" cy="30504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159F0D83-2474-E7F4-C863-F057E348779F}"/>
              </a:ext>
            </a:extLst>
          </p:cNvPr>
          <p:cNvSpPr/>
          <p:nvPr/>
        </p:nvSpPr>
        <p:spPr bwMode="white">
          <a:xfrm>
            <a:off x="8784892" y="2006894"/>
            <a:ext cx="1313850" cy="31457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A801E7AD-9528-94B7-938D-535E769770C5}"/>
              </a:ext>
            </a:extLst>
          </p:cNvPr>
          <p:cNvSpPr/>
          <p:nvPr/>
        </p:nvSpPr>
        <p:spPr bwMode="white">
          <a:xfrm>
            <a:off x="4633884" y="2569314"/>
            <a:ext cx="1323371" cy="31457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DE615D78-298B-562B-655E-DC1F7405E7B0}"/>
              </a:ext>
            </a:extLst>
          </p:cNvPr>
          <p:cNvSpPr/>
          <p:nvPr/>
        </p:nvSpPr>
        <p:spPr bwMode="white">
          <a:xfrm>
            <a:off x="6871239" y="2578846"/>
            <a:ext cx="1332892" cy="29550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EC167B6A-854E-B883-410B-405B2F014A9B}"/>
              </a:ext>
            </a:extLst>
          </p:cNvPr>
          <p:cNvSpPr/>
          <p:nvPr/>
        </p:nvSpPr>
        <p:spPr bwMode="white">
          <a:xfrm>
            <a:off x="9127636" y="2569314"/>
            <a:ext cx="1323371" cy="31457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1" name="img_16777215">
            <a:extLst>
              <a:ext uri="{FF2B5EF4-FFF2-40B4-BE49-F238E27FC236}">
                <a16:creationId xmlns:a16="http://schemas.microsoft.com/office/drawing/2014/main" id="{CEA03275-8F1A-256F-B6F0-E81D6AAA11E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948" y="3036409"/>
            <a:ext cx="11520000" cy="218404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D83C103B-5077-C805-94FB-EE1B57B0F013}"/>
              </a:ext>
            </a:extLst>
          </p:cNvPr>
          <p:cNvSpPr/>
          <p:nvPr/>
        </p:nvSpPr>
        <p:spPr bwMode="white">
          <a:xfrm>
            <a:off x="6372080" y="3141319"/>
            <a:ext cx="1342414" cy="30519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31D48A0A-7093-D5E7-3903-739A653FC513}"/>
              </a:ext>
            </a:extLst>
          </p:cNvPr>
          <p:cNvSpPr/>
          <p:nvPr/>
        </p:nvSpPr>
        <p:spPr bwMode="white">
          <a:xfrm>
            <a:off x="8333336" y="3141319"/>
            <a:ext cx="1332893" cy="30519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7B30DF0D-29B8-2564-4663-36B7B7423C56}"/>
              </a:ext>
            </a:extLst>
          </p:cNvPr>
          <p:cNvSpPr/>
          <p:nvPr/>
        </p:nvSpPr>
        <p:spPr bwMode="white">
          <a:xfrm>
            <a:off x="5086790" y="3704020"/>
            <a:ext cx="1323371" cy="30519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E6C7F042-67CC-5E70-2703-930AE81A0DE3}"/>
              </a:ext>
            </a:extLst>
          </p:cNvPr>
          <p:cNvSpPr/>
          <p:nvPr/>
        </p:nvSpPr>
        <p:spPr bwMode="white">
          <a:xfrm>
            <a:off x="6857633" y="3694483"/>
            <a:ext cx="1332892" cy="32426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>
            <a:extLst>
              <a:ext uri="{FF2B5EF4-FFF2-40B4-BE49-F238E27FC236}">
                <a16:creationId xmlns:a16="http://schemas.microsoft.com/office/drawing/2014/main" id="{4A4906AE-59AD-E344-4E2A-7A3B08B8450A}"/>
              </a:ext>
            </a:extLst>
          </p:cNvPr>
          <p:cNvSpPr/>
          <p:nvPr/>
        </p:nvSpPr>
        <p:spPr bwMode="white">
          <a:xfrm>
            <a:off x="2040179" y="4829422"/>
            <a:ext cx="675966" cy="31473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>
            <a:extLst>
              <a:ext uri="{FF2B5EF4-FFF2-40B4-BE49-F238E27FC236}">
                <a16:creationId xmlns:a16="http://schemas.microsoft.com/office/drawing/2014/main" id="{8C077DF9-F5CA-7F5E-251F-30B793560E6D}"/>
              </a:ext>
            </a:extLst>
          </p:cNvPr>
          <p:cNvSpPr/>
          <p:nvPr/>
        </p:nvSpPr>
        <p:spPr bwMode="white">
          <a:xfrm>
            <a:off x="5248642" y="4838959"/>
            <a:ext cx="361785" cy="28611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89411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A80B737D-E8D1-AF44-5F53-3B77344600F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400407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43915F88-0378-6D7D-DC19-598299E4E57A}"/>
              </a:ext>
            </a:extLst>
          </p:cNvPr>
          <p:cNvSpPr/>
          <p:nvPr/>
        </p:nvSpPr>
        <p:spPr bwMode="white">
          <a:xfrm>
            <a:off x="1558710" y="2092827"/>
            <a:ext cx="2760991" cy="30507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15BB4019-05CD-0219-7979-98D1C53763C0}"/>
              </a:ext>
            </a:extLst>
          </p:cNvPr>
          <p:cNvSpPr/>
          <p:nvPr/>
        </p:nvSpPr>
        <p:spPr bwMode="white">
          <a:xfrm>
            <a:off x="1558710" y="3217782"/>
            <a:ext cx="5826644" cy="31460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E9DBC8B9-7EB4-E131-8674-B1E63074216A}"/>
              </a:ext>
            </a:extLst>
          </p:cNvPr>
          <p:cNvSpPr/>
          <p:nvPr/>
        </p:nvSpPr>
        <p:spPr bwMode="white">
          <a:xfrm>
            <a:off x="1558710" y="4342738"/>
            <a:ext cx="9177918" cy="31460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16560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2000" cy="68592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WPS">
  <a:themeElements>
    <a:clrScheme name="WPS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4874CB"/>
      </a:accent1>
      <a:accent2>
        <a:srgbClr val="E6724B"/>
      </a:accent2>
      <a:accent3>
        <a:srgbClr val="EFBB1F"/>
      </a:accent3>
      <a:accent4>
        <a:srgbClr val="75BD42"/>
      </a:accent4>
      <a:accent5>
        <a:srgbClr val="30C0B4"/>
      </a:accent5>
      <a:accent6>
        <a:srgbClr val="E05269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宽屏</PresentationFormat>
  <Paragraphs>0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0" baseType="lpstr">
      <vt:lpstr>微软雅黑</vt:lpstr>
      <vt:lpstr>Arial</vt:lpstr>
      <vt:lpstr>Calibri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Administrator</cp:lastModifiedBy>
  <cp:revision>5</cp:revision>
  <dcterms:created xsi:type="dcterms:W3CDTF">2023-08-06T03:37:12Z</dcterms:created>
  <dcterms:modified xsi:type="dcterms:W3CDTF">2023-08-10T04:02:45Z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2AF3F1CD2EAA49149F0E92C53EB101E7_12</vt:lpwstr>
  </property>
  <property fmtid="{D5CDD505-2E9C-101B-9397-08002B2CF9AE}" pid="3" name="KSOProductBuildVer">
    <vt:lpwstr>2052-12.1.0.15120</vt:lpwstr>
  </property>
</Properties>
</file>