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62" y="2115318"/>
            <a:ext cx="3495675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5" y="3403805"/>
            <a:ext cx="798195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FA0C62-3D8D-2CAB-6950-619083BF7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20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CA7A5D-E521-629F-30D5-D7D217C0FFD9}"/>
              </a:ext>
            </a:extLst>
          </p:cNvPr>
          <p:cNvSpPr/>
          <p:nvPr/>
        </p:nvSpPr>
        <p:spPr bwMode="white">
          <a:xfrm>
            <a:off x="5405057" y="1482318"/>
            <a:ext cx="695008" cy="228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B72437F9-91A5-91F1-D5E9-46269D369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6" y="2540035"/>
            <a:ext cx="11520000" cy="2895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36C087-A2EB-374A-2324-6B98937BACE8}"/>
              </a:ext>
            </a:extLst>
          </p:cNvPr>
          <p:cNvSpPr/>
          <p:nvPr/>
        </p:nvSpPr>
        <p:spPr bwMode="white">
          <a:xfrm>
            <a:off x="8513917" y="2635282"/>
            <a:ext cx="247537" cy="238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EDB47A-CBF5-727D-8E04-75B9C7616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3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0BDC35F-F813-0BB3-E18C-CBE2F2CB33C2}"/>
              </a:ext>
            </a:extLst>
          </p:cNvPr>
          <p:cNvSpPr/>
          <p:nvPr/>
        </p:nvSpPr>
        <p:spPr bwMode="white">
          <a:xfrm>
            <a:off x="11288826" y="1453838"/>
            <a:ext cx="314180" cy="295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25E5C6-599E-BF5B-0E67-5EC8106AD99F}"/>
              </a:ext>
            </a:extLst>
          </p:cNvPr>
          <p:cNvSpPr/>
          <p:nvPr/>
        </p:nvSpPr>
        <p:spPr bwMode="white">
          <a:xfrm>
            <a:off x="11288826" y="2607013"/>
            <a:ext cx="314180" cy="304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63B9BB-7CE6-0A1C-96CD-89A096A97BD0}"/>
              </a:ext>
            </a:extLst>
          </p:cNvPr>
          <p:cNvSpPr/>
          <p:nvPr/>
        </p:nvSpPr>
        <p:spPr bwMode="white">
          <a:xfrm>
            <a:off x="11288826" y="3188365"/>
            <a:ext cx="314180" cy="295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F7C94F-3AA6-B893-C61E-DB650AF23BA0}"/>
              </a:ext>
            </a:extLst>
          </p:cNvPr>
          <p:cNvSpPr/>
          <p:nvPr/>
        </p:nvSpPr>
        <p:spPr bwMode="white">
          <a:xfrm>
            <a:off x="11288826" y="3769718"/>
            <a:ext cx="314180" cy="295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11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380E19-93DA-276D-F427-37970FC59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93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76199B4-3A70-9AC7-227C-77062224A027}"/>
              </a:ext>
            </a:extLst>
          </p:cNvPr>
          <p:cNvSpPr/>
          <p:nvPr/>
        </p:nvSpPr>
        <p:spPr bwMode="white">
          <a:xfrm>
            <a:off x="9994016" y="805872"/>
            <a:ext cx="656925" cy="305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85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B4B7DF-0F31-D9EA-9ABC-8C4616357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7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D3210B-7BD4-52D1-C4E0-3C5656476E83}"/>
              </a:ext>
            </a:extLst>
          </p:cNvPr>
          <p:cNvSpPr/>
          <p:nvPr/>
        </p:nvSpPr>
        <p:spPr bwMode="white">
          <a:xfrm>
            <a:off x="1949057" y="1520771"/>
            <a:ext cx="361785" cy="295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E963C1-4E61-CEA4-5346-C28AD68E4E9D}"/>
              </a:ext>
            </a:extLst>
          </p:cNvPr>
          <p:cNvSpPr/>
          <p:nvPr/>
        </p:nvSpPr>
        <p:spPr bwMode="white">
          <a:xfrm>
            <a:off x="2920165" y="1520771"/>
            <a:ext cx="361785" cy="295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37F7DB-72B9-B7D0-0961-3A2EAD09D241}"/>
              </a:ext>
            </a:extLst>
          </p:cNvPr>
          <p:cNvSpPr/>
          <p:nvPr/>
        </p:nvSpPr>
        <p:spPr bwMode="white">
          <a:xfrm>
            <a:off x="5490743" y="1511238"/>
            <a:ext cx="352264" cy="314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8D899E-204C-0871-2FEC-21CF2A519C4F}"/>
              </a:ext>
            </a:extLst>
          </p:cNvPr>
          <p:cNvSpPr/>
          <p:nvPr/>
        </p:nvSpPr>
        <p:spPr bwMode="white">
          <a:xfrm>
            <a:off x="6766512" y="1520771"/>
            <a:ext cx="371305" cy="285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027BBF-EB80-C237-877B-0CEB98DC3238}"/>
              </a:ext>
            </a:extLst>
          </p:cNvPr>
          <p:cNvSpPr/>
          <p:nvPr/>
        </p:nvSpPr>
        <p:spPr bwMode="white">
          <a:xfrm>
            <a:off x="9013388" y="1520771"/>
            <a:ext cx="361785" cy="295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874E68-EEBB-D6B6-3F7E-BED7BD155FFB}"/>
              </a:ext>
            </a:extLst>
          </p:cNvPr>
          <p:cNvSpPr/>
          <p:nvPr/>
        </p:nvSpPr>
        <p:spPr bwMode="white">
          <a:xfrm>
            <a:off x="10308198" y="1520771"/>
            <a:ext cx="342743" cy="305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3FC1244-F8DE-B4A9-7309-7806FC9EF61C}"/>
              </a:ext>
            </a:extLst>
          </p:cNvPr>
          <p:cNvSpPr/>
          <p:nvPr/>
        </p:nvSpPr>
        <p:spPr bwMode="white">
          <a:xfrm>
            <a:off x="1634876" y="2092751"/>
            <a:ext cx="361785" cy="295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C2A8960-4B9F-A100-8A39-897AD8177949}"/>
              </a:ext>
            </a:extLst>
          </p:cNvPr>
          <p:cNvSpPr/>
          <p:nvPr/>
        </p:nvSpPr>
        <p:spPr bwMode="white">
          <a:xfrm>
            <a:off x="2910644" y="2092751"/>
            <a:ext cx="371305" cy="314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B7596CF-1B5D-BC79-F7FF-9F0EB75E27BB}"/>
              </a:ext>
            </a:extLst>
          </p:cNvPr>
          <p:cNvSpPr/>
          <p:nvPr/>
        </p:nvSpPr>
        <p:spPr bwMode="white">
          <a:xfrm>
            <a:off x="5167041" y="2102284"/>
            <a:ext cx="361785" cy="295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32749BC-C4C9-8601-70B0-CB0514DDC1D7}"/>
              </a:ext>
            </a:extLst>
          </p:cNvPr>
          <p:cNvSpPr/>
          <p:nvPr/>
        </p:nvSpPr>
        <p:spPr bwMode="white">
          <a:xfrm>
            <a:off x="6766512" y="2102284"/>
            <a:ext cx="371305" cy="295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236031A-4812-AE0B-10BE-DCB8E1E82FD2}"/>
              </a:ext>
            </a:extLst>
          </p:cNvPr>
          <p:cNvSpPr/>
          <p:nvPr/>
        </p:nvSpPr>
        <p:spPr bwMode="white">
          <a:xfrm>
            <a:off x="9003867" y="2092751"/>
            <a:ext cx="371305" cy="314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94258BD-7857-D75A-C6EA-E3BFE2A1CA95}"/>
              </a:ext>
            </a:extLst>
          </p:cNvPr>
          <p:cNvSpPr/>
          <p:nvPr/>
        </p:nvSpPr>
        <p:spPr bwMode="white">
          <a:xfrm>
            <a:off x="9974975" y="2102284"/>
            <a:ext cx="361785" cy="305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A560FE8-BED7-1B47-A145-0AE140DD68F4}"/>
              </a:ext>
            </a:extLst>
          </p:cNvPr>
          <p:cNvSpPr/>
          <p:nvPr/>
        </p:nvSpPr>
        <p:spPr bwMode="white">
          <a:xfrm>
            <a:off x="1311173" y="2674264"/>
            <a:ext cx="371305" cy="305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4D89B35-4AEB-F412-DDC8-9E22A60D599D}"/>
              </a:ext>
            </a:extLst>
          </p:cNvPr>
          <p:cNvSpPr/>
          <p:nvPr/>
        </p:nvSpPr>
        <p:spPr bwMode="white">
          <a:xfrm>
            <a:off x="2596462" y="2674264"/>
            <a:ext cx="371305" cy="295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1C3A565-60B1-676C-0DED-8BEE76CD88D8}"/>
              </a:ext>
            </a:extLst>
          </p:cNvPr>
          <p:cNvSpPr/>
          <p:nvPr/>
        </p:nvSpPr>
        <p:spPr bwMode="white">
          <a:xfrm>
            <a:off x="5804925" y="2674264"/>
            <a:ext cx="361785" cy="305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0ED297B-4F91-EBA8-D378-72BE4D880CDF}"/>
              </a:ext>
            </a:extLst>
          </p:cNvPr>
          <p:cNvSpPr/>
          <p:nvPr/>
        </p:nvSpPr>
        <p:spPr bwMode="white">
          <a:xfrm>
            <a:off x="6766512" y="2683797"/>
            <a:ext cx="361785" cy="295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0C1CA4C8-50FB-07E0-D91E-2FF8082CB062}"/>
              </a:ext>
            </a:extLst>
          </p:cNvPr>
          <p:cNvSpPr/>
          <p:nvPr/>
        </p:nvSpPr>
        <p:spPr bwMode="white">
          <a:xfrm>
            <a:off x="9013388" y="2674264"/>
            <a:ext cx="352264" cy="305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85CA9FE0-FDFD-FBAE-82A8-7576A207E018}"/>
              </a:ext>
            </a:extLst>
          </p:cNvPr>
          <p:cNvSpPr/>
          <p:nvPr/>
        </p:nvSpPr>
        <p:spPr bwMode="white">
          <a:xfrm>
            <a:off x="9974975" y="2674264"/>
            <a:ext cx="361785" cy="314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AA350598-E6FC-FCB8-643A-D8FA21A1D166}"/>
              </a:ext>
            </a:extLst>
          </p:cNvPr>
          <p:cNvSpPr/>
          <p:nvPr/>
        </p:nvSpPr>
        <p:spPr bwMode="white">
          <a:xfrm>
            <a:off x="1320694" y="3255777"/>
            <a:ext cx="361785" cy="295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62027382-39EA-9044-83BD-021B76AD83ED}"/>
              </a:ext>
            </a:extLst>
          </p:cNvPr>
          <p:cNvSpPr/>
          <p:nvPr/>
        </p:nvSpPr>
        <p:spPr bwMode="white">
          <a:xfrm>
            <a:off x="2596462" y="3255777"/>
            <a:ext cx="361785" cy="305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078519ED-BC51-40B2-2861-521F539026C3}"/>
              </a:ext>
            </a:extLst>
          </p:cNvPr>
          <p:cNvSpPr/>
          <p:nvPr/>
        </p:nvSpPr>
        <p:spPr bwMode="white">
          <a:xfrm>
            <a:off x="5804925" y="3255777"/>
            <a:ext cx="361785" cy="295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271357A4-11C2-8DFC-A1FF-2A25EF75CF66}"/>
              </a:ext>
            </a:extLst>
          </p:cNvPr>
          <p:cNvSpPr/>
          <p:nvPr/>
        </p:nvSpPr>
        <p:spPr bwMode="white">
          <a:xfrm>
            <a:off x="6766512" y="3246244"/>
            <a:ext cx="361785" cy="305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CFD1D819-CDBA-79C1-FFA5-7D8F6F0905FB}"/>
              </a:ext>
            </a:extLst>
          </p:cNvPr>
          <p:cNvSpPr/>
          <p:nvPr/>
        </p:nvSpPr>
        <p:spPr bwMode="white">
          <a:xfrm>
            <a:off x="9013388" y="3255777"/>
            <a:ext cx="352264" cy="305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E5283296-306C-9A5B-243A-39E4A23A826A}"/>
              </a:ext>
            </a:extLst>
          </p:cNvPr>
          <p:cNvSpPr/>
          <p:nvPr/>
        </p:nvSpPr>
        <p:spPr bwMode="white">
          <a:xfrm>
            <a:off x="10298677" y="3208110"/>
            <a:ext cx="352264" cy="352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2023-08-08T12:55:02Z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