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58" r:id="rId4"/>
    <p:sldId id="262" r:id="rId5"/>
    <p:sldId id="261" r:id="rId6"/>
    <p:sldId id="260" r:id="rId7"/>
    <p:sldId id="257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5" d="100"/>
          <a:sy n="65" d="100"/>
        </p:scale>
        <p:origin x="27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2023/8/8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48162" y="1842781"/>
            <a:ext cx="3495675" cy="115252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0950" y="3224828"/>
            <a:ext cx="4610100" cy="88582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5862" y="4340175"/>
            <a:ext cx="2200275" cy="800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CCA72BC-6259-948D-A354-9A9748ADB2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56147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2867BAC-A648-DE9C-C1BB-76FAEAE06022}"/>
              </a:ext>
            </a:extLst>
          </p:cNvPr>
          <p:cNvSpPr/>
          <p:nvPr/>
        </p:nvSpPr>
        <p:spPr bwMode="white">
          <a:xfrm>
            <a:off x="1634876" y="1815107"/>
            <a:ext cx="4465190" cy="3809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528BE12-1245-A16E-3F7E-E4BBB37357A9}"/>
              </a:ext>
            </a:extLst>
          </p:cNvPr>
          <p:cNvSpPr/>
          <p:nvPr/>
        </p:nvSpPr>
        <p:spPr bwMode="white">
          <a:xfrm>
            <a:off x="8508793" y="1777016"/>
            <a:ext cx="3456000" cy="19926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1C6C62F-D7D9-3CFF-9B28-1BC9958B689F}"/>
              </a:ext>
            </a:extLst>
          </p:cNvPr>
          <p:cNvSpPr/>
          <p:nvPr/>
        </p:nvSpPr>
        <p:spPr bwMode="white">
          <a:xfrm>
            <a:off x="1006512" y="2386467"/>
            <a:ext cx="4998347" cy="9522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6FA96AC-1FCC-595E-7077-3331D2D3B0EF}"/>
              </a:ext>
            </a:extLst>
          </p:cNvPr>
          <p:cNvSpPr/>
          <p:nvPr/>
        </p:nvSpPr>
        <p:spPr bwMode="white">
          <a:xfrm>
            <a:off x="4443471" y="3291121"/>
            <a:ext cx="685487" cy="304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0B95154-0BF8-1FC0-66D1-08180863A6BD}"/>
              </a:ext>
            </a:extLst>
          </p:cNvPr>
          <p:cNvSpPr/>
          <p:nvPr/>
        </p:nvSpPr>
        <p:spPr bwMode="white">
          <a:xfrm>
            <a:off x="10612859" y="3291121"/>
            <a:ext cx="1028231" cy="30472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B4F33D-E21F-6997-3AD0-4FF184072A3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5516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  <p:extLst>
      <p:ext uri="{BB962C8B-B14F-4D97-AF65-F5344CB8AC3E}">
        <p14:creationId xmlns:p14="http://schemas.microsoft.com/office/powerpoint/2010/main" val="3058070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B6AD445-B4C7-D58F-9C42-AB0A7BF6CE6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654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3E4CD39B-B821-D0DD-59C4-5E3B867C8B68}"/>
              </a:ext>
            </a:extLst>
          </p:cNvPr>
          <p:cNvSpPr/>
          <p:nvPr/>
        </p:nvSpPr>
        <p:spPr bwMode="white">
          <a:xfrm>
            <a:off x="6280958" y="3245929"/>
            <a:ext cx="285619" cy="23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8CB1CC3E-3497-B9EA-8175-B3D14A1DB3F3}"/>
              </a:ext>
            </a:extLst>
          </p:cNvPr>
          <p:cNvSpPr/>
          <p:nvPr/>
        </p:nvSpPr>
        <p:spPr bwMode="white">
          <a:xfrm>
            <a:off x="10536694" y="3245929"/>
            <a:ext cx="228495" cy="23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6AF37A73-5075-4A03-4924-A846395077DB}"/>
              </a:ext>
            </a:extLst>
          </p:cNvPr>
          <p:cNvSpPr/>
          <p:nvPr/>
        </p:nvSpPr>
        <p:spPr bwMode="white">
          <a:xfrm>
            <a:off x="3710380" y="3855965"/>
            <a:ext cx="247537" cy="2382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540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2B1019D-4E7A-2836-5DAA-5197C580D66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17780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A4A5D7A2-4761-6DF8-04EF-0C589FC9E39C}"/>
              </a:ext>
            </a:extLst>
          </p:cNvPr>
          <p:cNvSpPr/>
          <p:nvPr/>
        </p:nvSpPr>
        <p:spPr bwMode="white">
          <a:xfrm>
            <a:off x="6795074" y="882152"/>
            <a:ext cx="361785" cy="305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18D1CC8-F62B-A3D9-C097-CEEBBFCD9DB6}"/>
              </a:ext>
            </a:extLst>
          </p:cNvPr>
          <p:cNvSpPr/>
          <p:nvPr/>
        </p:nvSpPr>
        <p:spPr bwMode="white">
          <a:xfrm>
            <a:off x="8480231" y="882152"/>
            <a:ext cx="361785" cy="2956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77B9E0B-8ED3-4D37-0846-A1BEFD1CCDE7}"/>
              </a:ext>
            </a:extLst>
          </p:cNvPr>
          <p:cNvSpPr/>
          <p:nvPr/>
        </p:nvSpPr>
        <p:spPr bwMode="white">
          <a:xfrm>
            <a:off x="8737289" y="2122141"/>
            <a:ext cx="476033" cy="22892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9F8A928E-D42E-C76B-7E7F-4E7234D13152}"/>
              </a:ext>
            </a:extLst>
          </p:cNvPr>
          <p:cNvSpPr/>
          <p:nvPr/>
        </p:nvSpPr>
        <p:spPr bwMode="white">
          <a:xfrm>
            <a:off x="6814115" y="3905818"/>
            <a:ext cx="2332561" cy="31476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67AA04CB-4855-4796-3986-2577D2AA7C92}"/>
              </a:ext>
            </a:extLst>
          </p:cNvPr>
          <p:cNvSpPr/>
          <p:nvPr/>
        </p:nvSpPr>
        <p:spPr bwMode="white">
          <a:xfrm>
            <a:off x="1558710" y="4516274"/>
            <a:ext cx="3579768" cy="30522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16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微软雅黑</vt:lpstr>
      <vt:lpstr>Arial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Administrator</cp:lastModifiedBy>
  <cp:revision>4</cp:revision>
  <dcterms:created xsi:type="dcterms:W3CDTF">2023-08-06T03:37:12Z</dcterms:created>
  <dcterms:modified xsi:type="dcterms:W3CDTF">2023-08-08T12:53:56Z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