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64" r:id="rId7"/>
    <p:sldId id="263" r:id="rId8"/>
    <p:sldId id="262" r:id="rId9"/>
    <p:sldId id="260" r:id="rId10"/>
    <p:sldId id="257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1133"/>
          <a:stretch/>
        </p:blipFill>
        <p:spPr>
          <a:xfrm>
            <a:off x="291655" y="3113158"/>
            <a:ext cx="11467530" cy="25519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12" y="1834896"/>
            <a:ext cx="338137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BD1260-0488-FF63-AB4F-3650FE2C1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5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B2CF7B3-CD78-BF05-7730-86F200FCB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19"/>
          <a:stretch/>
        </p:blipFill>
        <p:spPr>
          <a:xfrm>
            <a:off x="540000" y="4285616"/>
            <a:ext cx="11520000" cy="1351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B23B49-1F1F-119D-2A39-82AFF8873990}"/>
              </a:ext>
            </a:extLst>
          </p:cNvPr>
          <p:cNvSpPr/>
          <p:nvPr/>
        </p:nvSpPr>
        <p:spPr bwMode="white">
          <a:xfrm>
            <a:off x="1482545" y="4839428"/>
            <a:ext cx="10491768" cy="3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7B65C0-7AB9-082C-3CF2-8444F4DCF616}"/>
              </a:ext>
            </a:extLst>
          </p:cNvPr>
          <p:cNvSpPr/>
          <p:nvPr/>
        </p:nvSpPr>
        <p:spPr bwMode="white">
          <a:xfrm>
            <a:off x="501917" y="5460080"/>
            <a:ext cx="7140495" cy="38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2CF7B3-CD78-BF05-7730-86F200FCB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4"/>
          <a:stretch/>
        </p:blipFill>
        <p:spPr>
          <a:xfrm>
            <a:off x="540000" y="612742"/>
            <a:ext cx="11520000" cy="1816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64157AF0-3CC4-0CB0-8803-24671A61D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29190"/>
            <a:ext cx="11520000" cy="3677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464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9EEFEA-8946-8759-3266-E4BE01AFD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3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48A99E-150A-0E1A-C6A0-1B3D8197D32E}"/>
              </a:ext>
            </a:extLst>
          </p:cNvPr>
          <p:cNvSpPr/>
          <p:nvPr/>
        </p:nvSpPr>
        <p:spPr bwMode="white">
          <a:xfrm>
            <a:off x="5109917" y="2271936"/>
            <a:ext cx="2694347" cy="304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DA8C18-6A0F-A0A0-5E6E-30611A6AAC56}"/>
              </a:ext>
            </a:extLst>
          </p:cNvPr>
          <p:cNvSpPr/>
          <p:nvPr/>
        </p:nvSpPr>
        <p:spPr bwMode="white">
          <a:xfrm>
            <a:off x="8575438" y="2262415"/>
            <a:ext cx="2684826" cy="31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5AEEA17-81C6-8D4A-314F-6D5943585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33508"/>
            <a:ext cx="11520000" cy="1178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73F779-48CA-4871-98B6-5230FD97AB40}"/>
              </a:ext>
            </a:extLst>
          </p:cNvPr>
          <p:cNvSpPr/>
          <p:nvPr/>
        </p:nvSpPr>
        <p:spPr bwMode="white">
          <a:xfrm>
            <a:off x="10298677" y="3615612"/>
            <a:ext cx="695008" cy="316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486B1A-5A6A-9CCD-ED1F-28798FE9D7F1}"/>
              </a:ext>
            </a:extLst>
          </p:cNvPr>
          <p:cNvSpPr/>
          <p:nvPr/>
        </p:nvSpPr>
        <p:spPr bwMode="white">
          <a:xfrm>
            <a:off x="1244528" y="4238601"/>
            <a:ext cx="685487" cy="30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580B1B-2198-A27A-2983-F40658ED196A}"/>
              </a:ext>
            </a:extLst>
          </p:cNvPr>
          <p:cNvSpPr/>
          <p:nvPr/>
        </p:nvSpPr>
        <p:spPr bwMode="white">
          <a:xfrm>
            <a:off x="3177223" y="4238601"/>
            <a:ext cx="675966" cy="30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A3C7F85-FA2A-0A5C-C3A8-8B3EB95C9310}"/>
              </a:ext>
            </a:extLst>
          </p:cNvPr>
          <p:cNvSpPr/>
          <p:nvPr/>
        </p:nvSpPr>
        <p:spPr bwMode="white">
          <a:xfrm>
            <a:off x="7690016" y="4238601"/>
            <a:ext cx="3770181" cy="306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8E0CC0-3546-5797-BDAA-B369BE60A9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52495"/>
            <a:ext cx="11520000" cy="2084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D839DE-D482-A697-CADD-8D273C8702BC}"/>
              </a:ext>
            </a:extLst>
          </p:cNvPr>
          <p:cNvSpPr/>
          <p:nvPr/>
        </p:nvSpPr>
        <p:spPr bwMode="white">
          <a:xfrm>
            <a:off x="1082677" y="3398421"/>
            <a:ext cx="10872596" cy="315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8CA5D3A-273B-5F68-6C28-8F68335254F1}"/>
              </a:ext>
            </a:extLst>
          </p:cNvPr>
          <p:cNvSpPr/>
          <p:nvPr/>
        </p:nvSpPr>
        <p:spPr bwMode="white">
          <a:xfrm>
            <a:off x="930347" y="4010463"/>
            <a:ext cx="1142479" cy="30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ED8B748-6DD6-D805-2609-C5DDB90B5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25" y="873824"/>
            <a:ext cx="11520000" cy="177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225800-752C-3F62-0601-2C8281FB6524}"/>
              </a:ext>
            </a:extLst>
          </p:cNvPr>
          <p:cNvSpPr/>
          <p:nvPr/>
        </p:nvSpPr>
        <p:spPr bwMode="white">
          <a:xfrm>
            <a:off x="9561644" y="1007702"/>
            <a:ext cx="447471" cy="22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08E067-849A-52C7-E525-F3D78CCED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4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16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727A36-63D1-83E4-8B95-772EB2166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3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36A7C58-51D1-E3BD-8CC5-0C63D3D47327}"/>
              </a:ext>
            </a:extLst>
          </p:cNvPr>
          <p:cNvSpPr/>
          <p:nvPr/>
        </p:nvSpPr>
        <p:spPr bwMode="white">
          <a:xfrm>
            <a:off x="11345950" y="1521243"/>
            <a:ext cx="238016" cy="248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E1FA5D-4425-0682-6337-D02084D64734}"/>
              </a:ext>
            </a:extLst>
          </p:cNvPr>
          <p:cNvSpPr/>
          <p:nvPr/>
        </p:nvSpPr>
        <p:spPr bwMode="white">
          <a:xfrm>
            <a:off x="2367966" y="2122176"/>
            <a:ext cx="238016" cy="22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9BB28F-0D58-BCEB-9E96-DF475499518D}"/>
              </a:ext>
            </a:extLst>
          </p:cNvPr>
          <p:cNvSpPr/>
          <p:nvPr/>
        </p:nvSpPr>
        <p:spPr bwMode="white">
          <a:xfrm>
            <a:off x="7709057" y="2122176"/>
            <a:ext cx="285619" cy="22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F9E0DE-7C0E-5B36-CB37-3ADC32821110}"/>
              </a:ext>
            </a:extLst>
          </p:cNvPr>
          <p:cNvSpPr/>
          <p:nvPr/>
        </p:nvSpPr>
        <p:spPr bwMode="white">
          <a:xfrm>
            <a:off x="10193950" y="2122176"/>
            <a:ext cx="247537" cy="22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1E83AD1-B63C-B501-1E87-0EE70D13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43741"/>
            <a:ext cx="11520000" cy="235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6A53B4-BE93-2255-8F9D-D144F094BEB8}"/>
              </a:ext>
            </a:extLst>
          </p:cNvPr>
          <p:cNvSpPr/>
          <p:nvPr/>
        </p:nvSpPr>
        <p:spPr bwMode="white">
          <a:xfrm>
            <a:off x="3976958" y="5652869"/>
            <a:ext cx="2770512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799BFFC-B978-FF0E-5319-63A25F6DE5B6}"/>
              </a:ext>
            </a:extLst>
          </p:cNvPr>
          <p:cNvSpPr/>
          <p:nvPr/>
        </p:nvSpPr>
        <p:spPr bwMode="white">
          <a:xfrm>
            <a:off x="7518644" y="5652869"/>
            <a:ext cx="4036761" cy="305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0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AC5C07-63D4-C650-A0C0-BF3D678429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7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A777B7-8385-8D00-06AA-EDA97F256D64}"/>
              </a:ext>
            </a:extLst>
          </p:cNvPr>
          <p:cNvSpPr/>
          <p:nvPr/>
        </p:nvSpPr>
        <p:spPr bwMode="white">
          <a:xfrm>
            <a:off x="7566247" y="891492"/>
            <a:ext cx="247537" cy="238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525B26-89E1-5FEC-CFB8-D77F41890DFD}"/>
              </a:ext>
            </a:extLst>
          </p:cNvPr>
          <p:cNvSpPr/>
          <p:nvPr/>
        </p:nvSpPr>
        <p:spPr bwMode="white">
          <a:xfrm>
            <a:off x="1082677" y="3235229"/>
            <a:ext cx="10872596" cy="31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BDF267-E160-9404-E929-4A896B9DBF00}"/>
              </a:ext>
            </a:extLst>
          </p:cNvPr>
          <p:cNvSpPr/>
          <p:nvPr/>
        </p:nvSpPr>
        <p:spPr bwMode="white">
          <a:xfrm>
            <a:off x="930347" y="3825927"/>
            <a:ext cx="3884429" cy="31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2023-08-08T09:13:33Z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