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1926336"/>
            <a:ext cx="33813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3357943"/>
            <a:ext cx="39243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56DA33-5351-2916-29D1-D3A3D8377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8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B0AA55-D3C3-023C-BF6B-342511F37DB5}"/>
              </a:ext>
            </a:extLst>
          </p:cNvPr>
          <p:cNvSpPr/>
          <p:nvPr/>
        </p:nvSpPr>
        <p:spPr bwMode="white">
          <a:xfrm>
            <a:off x="5309851" y="1425866"/>
            <a:ext cx="247537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79F72C-64FE-A29D-71BE-24CFB7D6E1ED}"/>
              </a:ext>
            </a:extLst>
          </p:cNvPr>
          <p:cNvSpPr/>
          <p:nvPr/>
        </p:nvSpPr>
        <p:spPr bwMode="white">
          <a:xfrm>
            <a:off x="5005190" y="2570516"/>
            <a:ext cx="228495" cy="238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8C5BED-BB3D-ECBB-5CE0-7D97FA5C7E64}"/>
              </a:ext>
            </a:extLst>
          </p:cNvPr>
          <p:cNvSpPr/>
          <p:nvPr/>
        </p:nvSpPr>
        <p:spPr bwMode="white">
          <a:xfrm>
            <a:off x="6737950" y="3705626"/>
            <a:ext cx="285619" cy="238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7D85C6-4966-837F-C13C-99E69D023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043A69-EF84-D716-9957-E37824412157}"/>
              </a:ext>
            </a:extLst>
          </p:cNvPr>
          <p:cNvSpPr/>
          <p:nvPr/>
        </p:nvSpPr>
        <p:spPr bwMode="white">
          <a:xfrm>
            <a:off x="5167041" y="881852"/>
            <a:ext cx="247537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28A7C3-4EE8-E359-9DE6-940BA31CD4DF}"/>
              </a:ext>
            </a:extLst>
          </p:cNvPr>
          <p:cNvSpPr/>
          <p:nvPr/>
        </p:nvSpPr>
        <p:spPr bwMode="white">
          <a:xfrm>
            <a:off x="3872231" y="2024343"/>
            <a:ext cx="247537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1BE4F7-0C57-958F-76B5-E462E6FB8C4F}"/>
              </a:ext>
            </a:extLst>
          </p:cNvPr>
          <p:cNvSpPr/>
          <p:nvPr/>
        </p:nvSpPr>
        <p:spPr bwMode="white">
          <a:xfrm>
            <a:off x="1292132" y="3157313"/>
            <a:ext cx="276099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61ED9C3-7513-8D10-D436-FC3906FD1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84"/>
          <a:stretch/>
        </p:blipFill>
        <p:spPr>
          <a:xfrm>
            <a:off x="47135" y="4128430"/>
            <a:ext cx="11520000" cy="233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63F3BE-A0EB-908E-0FA1-936B6DA841C5}"/>
              </a:ext>
            </a:extLst>
          </p:cNvPr>
          <p:cNvSpPr/>
          <p:nvPr/>
        </p:nvSpPr>
        <p:spPr bwMode="white">
          <a:xfrm>
            <a:off x="4179101" y="4300198"/>
            <a:ext cx="247537" cy="2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3E6FA1-7011-F0B8-D744-66BE7F485999}"/>
              </a:ext>
            </a:extLst>
          </p:cNvPr>
          <p:cNvSpPr/>
          <p:nvPr/>
        </p:nvSpPr>
        <p:spPr bwMode="white">
          <a:xfrm>
            <a:off x="3227035" y="5435777"/>
            <a:ext cx="228495" cy="2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09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1ED9C3-7513-8D10-D436-FC3906FD1B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06"/>
          <a:stretch/>
        </p:blipFill>
        <p:spPr>
          <a:xfrm>
            <a:off x="540000" y="772998"/>
            <a:ext cx="11520000" cy="1731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826B03-7F21-8C48-C345-9BDF68703148}"/>
              </a:ext>
            </a:extLst>
          </p:cNvPr>
          <p:cNvSpPr/>
          <p:nvPr/>
        </p:nvSpPr>
        <p:spPr bwMode="white">
          <a:xfrm>
            <a:off x="1320694" y="1454664"/>
            <a:ext cx="675966" cy="31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0CAAF2-72CF-3AAE-0732-F2A8F0E2B8B0}"/>
              </a:ext>
            </a:extLst>
          </p:cNvPr>
          <p:cNvSpPr/>
          <p:nvPr/>
        </p:nvSpPr>
        <p:spPr bwMode="white">
          <a:xfrm>
            <a:off x="5490743" y="1464207"/>
            <a:ext cx="666446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D66E6F-FD37-B395-A921-D716CA4817EA}"/>
              </a:ext>
            </a:extLst>
          </p:cNvPr>
          <p:cNvSpPr/>
          <p:nvPr/>
        </p:nvSpPr>
        <p:spPr bwMode="white">
          <a:xfrm>
            <a:off x="9660793" y="1454664"/>
            <a:ext cx="685487" cy="31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532FFF-0AFB-C385-CF5B-2F47EE659DDB}"/>
              </a:ext>
            </a:extLst>
          </p:cNvPr>
          <p:cNvSpPr/>
          <p:nvPr/>
        </p:nvSpPr>
        <p:spPr bwMode="white">
          <a:xfrm>
            <a:off x="1320694" y="2027225"/>
            <a:ext cx="666446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E93D8A-E81F-9116-291E-08816C233EFF}"/>
              </a:ext>
            </a:extLst>
          </p:cNvPr>
          <p:cNvSpPr/>
          <p:nvPr/>
        </p:nvSpPr>
        <p:spPr bwMode="white">
          <a:xfrm>
            <a:off x="5490743" y="2027225"/>
            <a:ext cx="675966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917E7C22-4C5A-8A12-CCF0-635E05782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04359"/>
            <a:ext cx="11520000" cy="4020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6D42F71-C573-BD71-7D6A-2A57F1614C17}"/>
              </a:ext>
            </a:extLst>
          </p:cNvPr>
          <p:cNvSpPr/>
          <p:nvPr/>
        </p:nvSpPr>
        <p:spPr bwMode="white">
          <a:xfrm>
            <a:off x="11288826" y="4381285"/>
            <a:ext cx="314180" cy="29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A1D4F11-F57A-D867-6814-3578C1DFACCA}"/>
              </a:ext>
            </a:extLst>
          </p:cNvPr>
          <p:cNvSpPr/>
          <p:nvPr/>
        </p:nvSpPr>
        <p:spPr bwMode="white">
          <a:xfrm>
            <a:off x="11288826" y="5515063"/>
            <a:ext cx="314180" cy="29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6270CCC-982D-2BC3-AFC7-24FDF50239DA}"/>
              </a:ext>
            </a:extLst>
          </p:cNvPr>
          <p:cNvSpPr/>
          <p:nvPr/>
        </p:nvSpPr>
        <p:spPr bwMode="white">
          <a:xfrm>
            <a:off x="11326909" y="6105771"/>
            <a:ext cx="276098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2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