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A247B9-0D09-BA63-35D5-CF87037E6C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16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304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598C9B-7539-B015-9167-E2EF2B1ADC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4180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792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5B5129-16B2-50BE-4CF8-1A15DEF779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82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310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BEA6A5-F946-80A6-788F-FEC7196098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32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19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1926336"/>
            <a:ext cx="338137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0" y="3435286"/>
            <a:ext cx="5829300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7A1607-F60A-5D11-F786-9DD25F48D9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4141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FC3746-154A-89F6-E4DF-B9017B3EBB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0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464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475176-EB82-7731-541F-FAFAB2FC9F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0205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747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56F220-B28E-C162-4080-70D43EB00A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7513"/>
            <a:ext cx="9556107" cy="4945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7982A1C-AD75-E530-F8E5-FA09304F01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7" y="4914929"/>
            <a:ext cx="9891410" cy="209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475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21AB13-B69D-2F1D-B0FB-B7EAE222A5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57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973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C9905F-DC0D-BBAB-58F1-F64DF965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4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05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390B5B-F81F-21FF-D789-11BB027F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4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647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2023-08-08T09:28:57Z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