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312" y="1862995"/>
            <a:ext cx="3381375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3272504"/>
            <a:ext cx="5143500" cy="771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725" y="4386738"/>
            <a:ext cx="21145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166BC1-C999-366C-950B-333FAAA9E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0635"/>
            <a:ext cx="11520000" cy="3685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FDBD57A-02E8-A954-4284-E90FF23AB20C}"/>
              </a:ext>
            </a:extLst>
          </p:cNvPr>
          <p:cNvSpPr/>
          <p:nvPr/>
        </p:nvSpPr>
        <p:spPr bwMode="white">
          <a:xfrm>
            <a:off x="4929024" y="1542495"/>
            <a:ext cx="361785" cy="314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42DAC97-5E72-8A62-1EA2-1E97195323CD}"/>
              </a:ext>
            </a:extLst>
          </p:cNvPr>
          <p:cNvSpPr/>
          <p:nvPr/>
        </p:nvSpPr>
        <p:spPr bwMode="white">
          <a:xfrm>
            <a:off x="6528495" y="1552018"/>
            <a:ext cx="361785" cy="285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ADE7318-B687-D866-DB90-0837BF4FA2FA}"/>
              </a:ext>
            </a:extLst>
          </p:cNvPr>
          <p:cNvSpPr/>
          <p:nvPr/>
        </p:nvSpPr>
        <p:spPr bwMode="white">
          <a:xfrm>
            <a:off x="8137487" y="1552018"/>
            <a:ext cx="352264" cy="295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0717A2-2946-A3C3-4C19-05EE613D3408}"/>
              </a:ext>
            </a:extLst>
          </p:cNvPr>
          <p:cNvSpPr/>
          <p:nvPr/>
        </p:nvSpPr>
        <p:spPr bwMode="white">
          <a:xfrm>
            <a:off x="9736958" y="1542495"/>
            <a:ext cx="371306" cy="304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55A13AA-565E-6F45-EE96-9549C89F7718}"/>
              </a:ext>
            </a:extLst>
          </p:cNvPr>
          <p:cNvSpPr/>
          <p:nvPr/>
        </p:nvSpPr>
        <p:spPr bwMode="white">
          <a:xfrm>
            <a:off x="4929024" y="2085331"/>
            <a:ext cx="361785" cy="295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E8663F4-88F5-471A-D1EA-0EE396665BD9}"/>
              </a:ext>
            </a:extLst>
          </p:cNvPr>
          <p:cNvSpPr/>
          <p:nvPr/>
        </p:nvSpPr>
        <p:spPr bwMode="white">
          <a:xfrm>
            <a:off x="6538016" y="2085331"/>
            <a:ext cx="352263" cy="304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19E6F55-2C19-D166-4C42-7CD8E219D571}"/>
              </a:ext>
            </a:extLst>
          </p:cNvPr>
          <p:cNvSpPr/>
          <p:nvPr/>
        </p:nvSpPr>
        <p:spPr bwMode="white">
          <a:xfrm>
            <a:off x="8137487" y="2104378"/>
            <a:ext cx="361785" cy="27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4D76C20-657A-437B-A5B6-204085A431D2}"/>
              </a:ext>
            </a:extLst>
          </p:cNvPr>
          <p:cNvSpPr/>
          <p:nvPr/>
        </p:nvSpPr>
        <p:spPr bwMode="white">
          <a:xfrm>
            <a:off x="9736958" y="2085331"/>
            <a:ext cx="352264" cy="295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A1EC353-9E27-B0A8-A73A-9F64BC8B212C}"/>
              </a:ext>
            </a:extLst>
          </p:cNvPr>
          <p:cNvSpPr/>
          <p:nvPr/>
        </p:nvSpPr>
        <p:spPr bwMode="white">
          <a:xfrm>
            <a:off x="5243206" y="2618644"/>
            <a:ext cx="1323371" cy="295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69619D5-967F-1E6B-FB05-1561DFE5EA32}"/>
              </a:ext>
            </a:extLst>
          </p:cNvPr>
          <p:cNvSpPr/>
          <p:nvPr/>
        </p:nvSpPr>
        <p:spPr bwMode="white">
          <a:xfrm>
            <a:off x="2044264" y="3685269"/>
            <a:ext cx="5007867" cy="314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g_16777215">
            <a:extLst>
              <a:ext uri="{FF2B5EF4-FFF2-40B4-BE49-F238E27FC236}">
                <a16:creationId xmlns:a16="http://schemas.microsoft.com/office/drawing/2014/main" id="{93E14D48-6969-0EDE-C3B5-376802B81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3" y="4066207"/>
            <a:ext cx="11520000" cy="2692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0AE956F-D64D-9DCD-C304-1E2F817B47DD}"/>
              </a:ext>
            </a:extLst>
          </p:cNvPr>
          <p:cNvSpPr/>
          <p:nvPr/>
        </p:nvSpPr>
        <p:spPr bwMode="white">
          <a:xfrm>
            <a:off x="3639136" y="4753737"/>
            <a:ext cx="675966" cy="315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F586EAE-0361-25CF-BC7F-7B9D20F4FCA2}"/>
              </a:ext>
            </a:extLst>
          </p:cNvPr>
          <p:cNvSpPr/>
          <p:nvPr/>
        </p:nvSpPr>
        <p:spPr bwMode="white">
          <a:xfrm>
            <a:off x="10094144" y="4753737"/>
            <a:ext cx="361785" cy="315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78DF5CD-9437-CBAB-D81F-AF41D6DF413B}"/>
              </a:ext>
            </a:extLst>
          </p:cNvPr>
          <p:cNvSpPr/>
          <p:nvPr/>
        </p:nvSpPr>
        <p:spPr bwMode="white">
          <a:xfrm>
            <a:off x="8351863" y="5851875"/>
            <a:ext cx="247537" cy="238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2157A0-BCE5-A840-BA10-65351A9BD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09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7A1D28-3BC2-F5B6-E456-4F5E0B77C5F4}"/>
              </a:ext>
            </a:extLst>
          </p:cNvPr>
          <p:cNvSpPr/>
          <p:nvPr/>
        </p:nvSpPr>
        <p:spPr bwMode="white">
          <a:xfrm>
            <a:off x="7823305" y="2310535"/>
            <a:ext cx="4141487" cy="95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F1A208-7C89-9067-9A83-2771E5C4789D}"/>
              </a:ext>
            </a:extLst>
          </p:cNvPr>
          <p:cNvSpPr/>
          <p:nvPr/>
        </p:nvSpPr>
        <p:spPr bwMode="white">
          <a:xfrm>
            <a:off x="1006512" y="2843888"/>
            <a:ext cx="5845685" cy="95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A7A1D28-3BC2-F5B6-E456-4F5E0B77C5F4}"/>
              </a:ext>
            </a:extLst>
          </p:cNvPr>
          <p:cNvSpPr/>
          <p:nvPr/>
        </p:nvSpPr>
        <p:spPr bwMode="white">
          <a:xfrm>
            <a:off x="1622039" y="1803059"/>
            <a:ext cx="6268196" cy="91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66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B664E0-460B-D29D-A464-228AFCB72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05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9AABC61-EF9E-1745-E980-C1B82FC1B0C7}"/>
              </a:ext>
            </a:extLst>
          </p:cNvPr>
          <p:cNvSpPr/>
          <p:nvPr/>
        </p:nvSpPr>
        <p:spPr bwMode="white">
          <a:xfrm>
            <a:off x="4976628" y="891441"/>
            <a:ext cx="285619" cy="238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D84571-B6EB-686F-D6A4-177B7E757E2C}"/>
              </a:ext>
            </a:extLst>
          </p:cNvPr>
          <p:cNvSpPr/>
          <p:nvPr/>
        </p:nvSpPr>
        <p:spPr bwMode="white">
          <a:xfrm>
            <a:off x="3167702" y="1939142"/>
            <a:ext cx="685487" cy="304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8C7F4E-51AD-A3A9-14D9-95E5C80220CE}"/>
              </a:ext>
            </a:extLst>
          </p:cNvPr>
          <p:cNvSpPr/>
          <p:nvPr/>
        </p:nvSpPr>
        <p:spPr bwMode="white">
          <a:xfrm>
            <a:off x="4005520" y="3005892"/>
            <a:ext cx="2351603" cy="304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C318745-8628-715F-50B0-6037A0314268}"/>
              </a:ext>
            </a:extLst>
          </p:cNvPr>
          <p:cNvSpPr/>
          <p:nvPr/>
        </p:nvSpPr>
        <p:spPr bwMode="white">
          <a:xfrm>
            <a:off x="9308528" y="3005892"/>
            <a:ext cx="1694677" cy="304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965A87-2B97-634E-6D57-93AE84434364}"/>
              </a:ext>
            </a:extLst>
          </p:cNvPr>
          <p:cNvSpPr/>
          <p:nvPr/>
        </p:nvSpPr>
        <p:spPr bwMode="white">
          <a:xfrm>
            <a:off x="1863371" y="3539267"/>
            <a:ext cx="666446" cy="304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0C857A7-D57A-FC27-CC7D-271EC54F8F69}"/>
              </a:ext>
            </a:extLst>
          </p:cNvPr>
          <p:cNvSpPr/>
          <p:nvPr/>
        </p:nvSpPr>
        <p:spPr bwMode="white">
          <a:xfrm>
            <a:off x="3900793" y="3539267"/>
            <a:ext cx="2227834" cy="314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BC84667-0129-0CFA-738A-E90262AC2610}"/>
              </a:ext>
            </a:extLst>
          </p:cNvPr>
          <p:cNvSpPr/>
          <p:nvPr/>
        </p:nvSpPr>
        <p:spPr bwMode="white">
          <a:xfrm>
            <a:off x="7318710" y="3539267"/>
            <a:ext cx="666446" cy="304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B2003DA-5239-BAFD-2363-6D02FEF73B5B}"/>
              </a:ext>
            </a:extLst>
          </p:cNvPr>
          <p:cNvSpPr/>
          <p:nvPr/>
        </p:nvSpPr>
        <p:spPr bwMode="white">
          <a:xfrm>
            <a:off x="9346611" y="3539267"/>
            <a:ext cx="1608991" cy="304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618ECCD8-E681-656E-8473-D3149A582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25019"/>
            <a:ext cx="11520000" cy="1480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D662F62-84FB-7122-AE1F-4D30E9AA1412}"/>
              </a:ext>
            </a:extLst>
          </p:cNvPr>
          <p:cNvSpPr/>
          <p:nvPr/>
        </p:nvSpPr>
        <p:spPr bwMode="white">
          <a:xfrm>
            <a:off x="10803272" y="4607804"/>
            <a:ext cx="685487" cy="305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F5926E6-77B6-492D-9CCA-13B9AFFED89C}"/>
              </a:ext>
            </a:extLst>
          </p:cNvPr>
          <p:cNvSpPr/>
          <p:nvPr/>
        </p:nvSpPr>
        <p:spPr bwMode="white">
          <a:xfrm>
            <a:off x="930347" y="5142819"/>
            <a:ext cx="2123107" cy="315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74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2023-08-08T09:07:58Z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