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1743456"/>
            <a:ext cx="3381375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3152965"/>
            <a:ext cx="5143500" cy="771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12" y="4267199"/>
            <a:ext cx="2238375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7A61E2-47B5-1E7B-C739-F7EB1C672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16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0C5955-62CB-D50C-1704-CC354D9EDFC5}"/>
              </a:ext>
            </a:extLst>
          </p:cNvPr>
          <p:cNvSpPr/>
          <p:nvPr/>
        </p:nvSpPr>
        <p:spPr bwMode="white">
          <a:xfrm>
            <a:off x="5890611" y="901199"/>
            <a:ext cx="228495" cy="238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F4CC521-B0FD-9E86-000F-FDC027EC03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436624"/>
            <a:ext cx="11520000" cy="3623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FB5222-B292-978B-B705-6C3E66B74263}"/>
              </a:ext>
            </a:extLst>
          </p:cNvPr>
          <p:cNvSpPr/>
          <p:nvPr/>
        </p:nvSpPr>
        <p:spPr bwMode="white">
          <a:xfrm>
            <a:off x="3424760" y="3218542"/>
            <a:ext cx="456991" cy="429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4D434E-4111-0E10-FCF3-C759BA436B2B}"/>
              </a:ext>
            </a:extLst>
          </p:cNvPr>
          <p:cNvSpPr/>
          <p:nvPr/>
        </p:nvSpPr>
        <p:spPr bwMode="white">
          <a:xfrm>
            <a:off x="5471702" y="3237613"/>
            <a:ext cx="476033" cy="381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F8AB91-5DE8-F324-883E-1D49354F23F7}"/>
              </a:ext>
            </a:extLst>
          </p:cNvPr>
          <p:cNvSpPr/>
          <p:nvPr/>
        </p:nvSpPr>
        <p:spPr bwMode="white">
          <a:xfrm>
            <a:off x="10003537" y="3209007"/>
            <a:ext cx="495073" cy="448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9F3D82-0759-8681-C773-9BF413EC1F0F}"/>
              </a:ext>
            </a:extLst>
          </p:cNvPr>
          <p:cNvSpPr/>
          <p:nvPr/>
        </p:nvSpPr>
        <p:spPr bwMode="white">
          <a:xfrm>
            <a:off x="10679504" y="3256685"/>
            <a:ext cx="437950" cy="3814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604E1A-51EE-9D4B-3130-E0C552648DAD}"/>
              </a:ext>
            </a:extLst>
          </p:cNvPr>
          <p:cNvSpPr/>
          <p:nvPr/>
        </p:nvSpPr>
        <p:spPr bwMode="white">
          <a:xfrm>
            <a:off x="5233685" y="4086281"/>
            <a:ext cx="504595" cy="4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4018A1-21D2-B29F-7EE7-B6FD07110A21}"/>
              </a:ext>
            </a:extLst>
          </p:cNvPr>
          <p:cNvSpPr/>
          <p:nvPr/>
        </p:nvSpPr>
        <p:spPr bwMode="white">
          <a:xfrm>
            <a:off x="5881090" y="4086281"/>
            <a:ext cx="504595" cy="400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9450855-251E-F45F-A0B4-8BD040459B07}"/>
              </a:ext>
            </a:extLst>
          </p:cNvPr>
          <p:cNvSpPr/>
          <p:nvPr/>
        </p:nvSpPr>
        <p:spPr bwMode="white">
          <a:xfrm>
            <a:off x="8984826" y="4086281"/>
            <a:ext cx="428429" cy="390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294E695-71D0-E740-786A-72E35E8E3C08}"/>
              </a:ext>
            </a:extLst>
          </p:cNvPr>
          <p:cNvSpPr/>
          <p:nvPr/>
        </p:nvSpPr>
        <p:spPr bwMode="white">
          <a:xfrm>
            <a:off x="3919834" y="4925414"/>
            <a:ext cx="428429" cy="429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22B5D41-6E2B-B866-7B2B-B283A432C000}"/>
              </a:ext>
            </a:extLst>
          </p:cNvPr>
          <p:cNvSpPr/>
          <p:nvPr/>
        </p:nvSpPr>
        <p:spPr bwMode="white">
          <a:xfrm>
            <a:off x="4519636" y="4944485"/>
            <a:ext cx="447471" cy="41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73BD8EA-7166-3056-A6C3-091CB98A06BF}"/>
              </a:ext>
            </a:extLst>
          </p:cNvPr>
          <p:cNvSpPr/>
          <p:nvPr/>
        </p:nvSpPr>
        <p:spPr bwMode="white">
          <a:xfrm>
            <a:off x="7461520" y="4934949"/>
            <a:ext cx="380826" cy="438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0A55B02D-9071-759E-5E66-A968D2F75A74}"/>
              </a:ext>
            </a:extLst>
          </p:cNvPr>
          <p:cNvSpPr/>
          <p:nvPr/>
        </p:nvSpPr>
        <p:spPr bwMode="white">
          <a:xfrm>
            <a:off x="9927371" y="4973092"/>
            <a:ext cx="361785" cy="371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8A869DFF-EAF5-E408-9CFF-534EDEBDBA95}"/>
              </a:ext>
            </a:extLst>
          </p:cNvPr>
          <p:cNvSpPr/>
          <p:nvPr/>
        </p:nvSpPr>
        <p:spPr bwMode="white">
          <a:xfrm>
            <a:off x="10527173" y="4944485"/>
            <a:ext cx="456991" cy="41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9EB6E0-21EB-24FA-F2F5-2CB5E217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93756"/>
            <a:ext cx="11520000" cy="337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876E34-9012-FBBA-31E8-BB5AF8231170}"/>
              </a:ext>
            </a:extLst>
          </p:cNvPr>
          <p:cNvSpPr/>
          <p:nvPr/>
        </p:nvSpPr>
        <p:spPr bwMode="white">
          <a:xfrm>
            <a:off x="5243206" y="722873"/>
            <a:ext cx="228495" cy="229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8C9E9A-155E-0984-D051-EF7E1DF2275E}"/>
              </a:ext>
            </a:extLst>
          </p:cNvPr>
          <p:cNvSpPr/>
          <p:nvPr/>
        </p:nvSpPr>
        <p:spPr bwMode="white">
          <a:xfrm>
            <a:off x="1558710" y="3462730"/>
            <a:ext cx="2760991" cy="315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013C7A4B-FDA0-061A-23C6-2D8E6A1D75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" y="3873231"/>
            <a:ext cx="11520000" cy="2841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9C4226-3A6F-F330-C7CA-B6B44F8FBE90}"/>
              </a:ext>
            </a:extLst>
          </p:cNvPr>
          <p:cNvSpPr/>
          <p:nvPr/>
        </p:nvSpPr>
        <p:spPr bwMode="white">
          <a:xfrm>
            <a:off x="1220888" y="4402316"/>
            <a:ext cx="494790" cy="396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8216AD7-AC3F-D33E-D065-00854CCC2AA9}"/>
              </a:ext>
            </a:extLst>
          </p:cNvPr>
          <p:cNvSpPr/>
          <p:nvPr/>
        </p:nvSpPr>
        <p:spPr bwMode="white">
          <a:xfrm>
            <a:off x="1544590" y="6276311"/>
            <a:ext cx="3732099" cy="314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9C4226-3A6F-F330-C7CA-B6B44F8FBE90}"/>
              </a:ext>
            </a:extLst>
          </p:cNvPr>
          <p:cNvSpPr/>
          <p:nvPr/>
        </p:nvSpPr>
        <p:spPr bwMode="white">
          <a:xfrm>
            <a:off x="1278341" y="4004054"/>
            <a:ext cx="494790" cy="396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44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A19658-64B6-2873-EF86-04747F1E5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39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7FE6BA-1BCD-5722-26B8-1CA477730FDC}"/>
              </a:ext>
            </a:extLst>
          </p:cNvPr>
          <p:cNvSpPr/>
          <p:nvPr/>
        </p:nvSpPr>
        <p:spPr bwMode="white">
          <a:xfrm>
            <a:off x="4281619" y="1434544"/>
            <a:ext cx="247537" cy="247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91230C-E8CC-D7D9-FF95-9C4BB3E29928}"/>
              </a:ext>
            </a:extLst>
          </p:cNvPr>
          <p:cNvSpPr/>
          <p:nvPr/>
        </p:nvSpPr>
        <p:spPr bwMode="white">
          <a:xfrm>
            <a:off x="3805586" y="1949017"/>
            <a:ext cx="6293157" cy="314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910C8B-DB37-6765-9B24-BE619A21AC3C}"/>
              </a:ext>
            </a:extLst>
          </p:cNvPr>
          <p:cNvSpPr/>
          <p:nvPr/>
        </p:nvSpPr>
        <p:spPr bwMode="white">
          <a:xfrm>
            <a:off x="1787206" y="3044652"/>
            <a:ext cx="228495" cy="23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EFCFE52-431A-FC87-AB30-06BC1B97A3D5}"/>
              </a:ext>
            </a:extLst>
          </p:cNvPr>
          <p:cNvSpPr/>
          <p:nvPr/>
        </p:nvSpPr>
        <p:spPr bwMode="white">
          <a:xfrm>
            <a:off x="4519636" y="3044652"/>
            <a:ext cx="209454" cy="23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D70A96C-952B-43C8-CA7C-9704261F0421}"/>
              </a:ext>
            </a:extLst>
          </p:cNvPr>
          <p:cNvSpPr/>
          <p:nvPr/>
        </p:nvSpPr>
        <p:spPr bwMode="white">
          <a:xfrm>
            <a:off x="7261586" y="3044652"/>
            <a:ext cx="152330" cy="23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7BFE4FC-247B-A40C-270B-4364C9FC4034}"/>
              </a:ext>
            </a:extLst>
          </p:cNvPr>
          <p:cNvSpPr/>
          <p:nvPr/>
        </p:nvSpPr>
        <p:spPr bwMode="white">
          <a:xfrm>
            <a:off x="9965454" y="3044652"/>
            <a:ext cx="218975" cy="238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5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2023-08-10T04:00:23Z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