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5" r:id="rId7"/>
    <p:sldId id="263" r:id="rId8"/>
    <p:sldId id="262" r:id="rId9"/>
    <p:sldId id="25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032" y="1663827"/>
            <a:ext cx="3324225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760726"/>
            <a:ext cx="119253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E64E80-2CD7-E1AE-22FE-2F3A8B486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63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7E3EA767-58C2-BC28-1B97-B2DC530D4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83360"/>
            <a:ext cx="11520000" cy="214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062263-6B5B-BF5B-D76A-5E03DBF87D02}"/>
              </a:ext>
            </a:extLst>
          </p:cNvPr>
          <p:cNvSpPr/>
          <p:nvPr/>
        </p:nvSpPr>
        <p:spPr bwMode="white">
          <a:xfrm>
            <a:off x="1492066" y="3293640"/>
            <a:ext cx="6121785" cy="95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FDB967-8903-31BE-C651-E1D76FB4D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DA2C30-B888-7705-92C4-1BB0154E52FD}"/>
              </a:ext>
            </a:extLst>
          </p:cNvPr>
          <p:cNvSpPr/>
          <p:nvPr/>
        </p:nvSpPr>
        <p:spPr bwMode="white">
          <a:xfrm>
            <a:off x="1501586" y="1129508"/>
            <a:ext cx="5360132" cy="95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BADAC4-3940-5BCC-13B9-5BC815210A45}"/>
              </a:ext>
            </a:extLst>
          </p:cNvPr>
          <p:cNvSpPr/>
          <p:nvPr/>
        </p:nvSpPr>
        <p:spPr bwMode="white">
          <a:xfrm>
            <a:off x="1501586" y="2748493"/>
            <a:ext cx="10453685" cy="95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1D1206-FB62-E5FC-3BEE-DEC0ADAA3FE5}"/>
              </a:ext>
            </a:extLst>
          </p:cNvPr>
          <p:cNvSpPr/>
          <p:nvPr/>
        </p:nvSpPr>
        <p:spPr bwMode="white">
          <a:xfrm>
            <a:off x="501917" y="3281806"/>
            <a:ext cx="1180561" cy="95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905C554-F005-DCC5-57A2-330129119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4"/>
          <a:stretch/>
        </p:blipFill>
        <p:spPr>
          <a:xfrm>
            <a:off x="540000" y="3996064"/>
            <a:ext cx="11520000" cy="2093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35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05C554-F005-DCC5-57A2-33012911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1"/>
          <a:stretch/>
        </p:blipFill>
        <p:spPr>
          <a:xfrm>
            <a:off x="540000" y="754143"/>
            <a:ext cx="11520000" cy="163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D81A201-194E-E137-DCE7-252D97503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391218"/>
            <a:ext cx="11520000" cy="3710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618520-17A9-EE52-354D-A9E0C2995FDA}"/>
              </a:ext>
            </a:extLst>
          </p:cNvPr>
          <p:cNvSpPr/>
          <p:nvPr/>
        </p:nvSpPr>
        <p:spPr bwMode="white">
          <a:xfrm>
            <a:off x="6899801" y="2505677"/>
            <a:ext cx="695008" cy="30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FC054B-27A6-C5DC-94D9-83EA7870A694}"/>
              </a:ext>
            </a:extLst>
          </p:cNvPr>
          <p:cNvSpPr/>
          <p:nvPr/>
        </p:nvSpPr>
        <p:spPr bwMode="white">
          <a:xfrm>
            <a:off x="8423107" y="2505677"/>
            <a:ext cx="685487" cy="30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95343D-4E81-E1FF-612C-A4FF0B5279A9}"/>
              </a:ext>
            </a:extLst>
          </p:cNvPr>
          <p:cNvSpPr/>
          <p:nvPr/>
        </p:nvSpPr>
        <p:spPr bwMode="white">
          <a:xfrm>
            <a:off x="9746479" y="2505677"/>
            <a:ext cx="1361454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AF3E8E-EF69-321D-50E8-D30DC41499CC}"/>
              </a:ext>
            </a:extLst>
          </p:cNvPr>
          <p:cNvSpPr/>
          <p:nvPr/>
        </p:nvSpPr>
        <p:spPr bwMode="white">
          <a:xfrm>
            <a:off x="8147008" y="3039821"/>
            <a:ext cx="2132628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27C55A-5834-AB3E-1D7D-AE88E52F56EB}"/>
              </a:ext>
            </a:extLst>
          </p:cNvPr>
          <p:cNvSpPr/>
          <p:nvPr/>
        </p:nvSpPr>
        <p:spPr bwMode="white">
          <a:xfrm>
            <a:off x="1092198" y="4117646"/>
            <a:ext cx="10872595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7CE4CE-7A8D-ECB2-F42A-934229376922}"/>
              </a:ext>
            </a:extLst>
          </p:cNvPr>
          <p:cNvSpPr/>
          <p:nvPr/>
        </p:nvSpPr>
        <p:spPr bwMode="white">
          <a:xfrm>
            <a:off x="920826" y="4651790"/>
            <a:ext cx="10149024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577C9E6-F872-776A-06AB-D46582C3A643}"/>
              </a:ext>
            </a:extLst>
          </p:cNvPr>
          <p:cNvSpPr/>
          <p:nvPr/>
        </p:nvSpPr>
        <p:spPr bwMode="white">
          <a:xfrm>
            <a:off x="6804595" y="5195472"/>
            <a:ext cx="685487" cy="30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A7E19A8-8826-1252-1F3D-79D42D7D163D}"/>
              </a:ext>
            </a:extLst>
          </p:cNvPr>
          <p:cNvSpPr/>
          <p:nvPr/>
        </p:nvSpPr>
        <p:spPr bwMode="white">
          <a:xfrm>
            <a:off x="1244528" y="5729616"/>
            <a:ext cx="1313851" cy="314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594741-3185-3786-40D6-3AF331817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174CC84-49E5-CC07-815F-7CDC8BDC4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67324"/>
            <a:ext cx="11520000" cy="3338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3852ED-CEBA-A243-D7AB-88E630CE8B88}"/>
              </a:ext>
            </a:extLst>
          </p:cNvPr>
          <p:cNvSpPr/>
          <p:nvPr/>
        </p:nvSpPr>
        <p:spPr bwMode="white">
          <a:xfrm>
            <a:off x="2168033" y="3567610"/>
            <a:ext cx="276099" cy="238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D5EC36-3500-859F-6542-C26DA7088071}"/>
              </a:ext>
            </a:extLst>
          </p:cNvPr>
          <p:cNvSpPr/>
          <p:nvPr/>
        </p:nvSpPr>
        <p:spPr bwMode="white">
          <a:xfrm>
            <a:off x="11345950" y="4111245"/>
            <a:ext cx="247537" cy="238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4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450034-1BB3-E506-21EF-CC4E0D89F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6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F82A06-7283-7776-0412-5AE2F5F5E649}"/>
              </a:ext>
            </a:extLst>
          </p:cNvPr>
          <p:cNvSpPr/>
          <p:nvPr/>
        </p:nvSpPr>
        <p:spPr bwMode="white">
          <a:xfrm>
            <a:off x="9546545" y="3567123"/>
            <a:ext cx="228496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5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5B2322-639A-EAD6-0510-38CC4707E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6684"/>
            <a:ext cx="11520000" cy="229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1F8572-7B36-80BA-F62E-9B1CEEC86EAD}"/>
              </a:ext>
            </a:extLst>
          </p:cNvPr>
          <p:cNvSpPr/>
          <p:nvPr/>
        </p:nvSpPr>
        <p:spPr bwMode="white">
          <a:xfrm>
            <a:off x="4957586" y="1404989"/>
            <a:ext cx="666446" cy="29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24E863-04BA-4DAF-52DB-6D127CA136BA}"/>
              </a:ext>
            </a:extLst>
          </p:cNvPr>
          <p:cNvSpPr/>
          <p:nvPr/>
        </p:nvSpPr>
        <p:spPr bwMode="white">
          <a:xfrm>
            <a:off x="6385685" y="1395446"/>
            <a:ext cx="685487" cy="30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AEB715-C2DD-9B30-E5EF-D85204A28482}"/>
              </a:ext>
            </a:extLst>
          </p:cNvPr>
          <p:cNvSpPr/>
          <p:nvPr/>
        </p:nvSpPr>
        <p:spPr bwMode="white">
          <a:xfrm>
            <a:off x="1882413" y="1939397"/>
            <a:ext cx="2446809" cy="31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6A9624E-77BA-1465-96C5-F2B1A17F7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16547"/>
            <a:ext cx="11520000" cy="2134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3A4F3E-6CE7-3797-3348-774F843AF6E2}"/>
              </a:ext>
            </a:extLst>
          </p:cNvPr>
          <p:cNvSpPr/>
          <p:nvPr/>
        </p:nvSpPr>
        <p:spPr bwMode="white">
          <a:xfrm>
            <a:off x="4662446" y="3150248"/>
            <a:ext cx="2627702" cy="304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1664CC-4A03-22AC-C0B2-4AD67CC7731E}"/>
              </a:ext>
            </a:extLst>
          </p:cNvPr>
          <p:cNvSpPr/>
          <p:nvPr/>
        </p:nvSpPr>
        <p:spPr bwMode="white">
          <a:xfrm>
            <a:off x="7956595" y="4055465"/>
            <a:ext cx="2056462" cy="314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B9A65F9-EB91-2AAB-EEE8-4DB635A3F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50952"/>
            <a:ext cx="11520000" cy="219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94CDC75-1FEC-2EFD-2321-CFA643A468D6}"/>
              </a:ext>
            </a:extLst>
          </p:cNvPr>
          <p:cNvSpPr/>
          <p:nvPr/>
        </p:nvSpPr>
        <p:spPr bwMode="white">
          <a:xfrm>
            <a:off x="1082677" y="5818682"/>
            <a:ext cx="10891636" cy="305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58E283A-B5CA-B8DB-19D0-11BCCB965931}"/>
              </a:ext>
            </a:extLst>
          </p:cNvPr>
          <p:cNvSpPr/>
          <p:nvPr/>
        </p:nvSpPr>
        <p:spPr bwMode="white">
          <a:xfrm>
            <a:off x="920826" y="6352463"/>
            <a:ext cx="11034446" cy="314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3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