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88" y="2236411"/>
            <a:ext cx="3324225" cy="933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5" y="3523905"/>
            <a:ext cx="7715250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3A2FED-DE4C-36CF-4B60-21CFC6ECA9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87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9AFF1F-0AF5-DAF5-8F6C-31C3BA712281}"/>
              </a:ext>
            </a:extLst>
          </p:cNvPr>
          <p:cNvSpPr/>
          <p:nvPr/>
        </p:nvSpPr>
        <p:spPr bwMode="white">
          <a:xfrm>
            <a:off x="9118115" y="1520608"/>
            <a:ext cx="666446" cy="238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944089C9-A43A-64A5-A696-B09A72E7D3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3" y="3007454"/>
            <a:ext cx="11520000" cy="2850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AD2DFA-F7ED-5A2F-D8E1-15A2A511BD06}"/>
              </a:ext>
            </a:extLst>
          </p:cNvPr>
          <p:cNvSpPr/>
          <p:nvPr/>
        </p:nvSpPr>
        <p:spPr bwMode="white">
          <a:xfrm>
            <a:off x="9313450" y="3207621"/>
            <a:ext cx="257057" cy="23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B89BB9-019D-CF9A-9949-A5A083420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66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87B6F0-82C3-DEC7-0251-CCE20EE5501E}"/>
              </a:ext>
            </a:extLst>
          </p:cNvPr>
          <p:cNvSpPr/>
          <p:nvPr/>
        </p:nvSpPr>
        <p:spPr bwMode="white">
          <a:xfrm>
            <a:off x="11288826" y="1491356"/>
            <a:ext cx="314180" cy="304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AD65A4-7B35-5E00-7D22-8A35075F364C}"/>
              </a:ext>
            </a:extLst>
          </p:cNvPr>
          <p:cNvSpPr/>
          <p:nvPr/>
        </p:nvSpPr>
        <p:spPr bwMode="white">
          <a:xfrm>
            <a:off x="11288826" y="2053208"/>
            <a:ext cx="314180" cy="304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1C005A-8500-F427-687F-FF616F7441B1}"/>
              </a:ext>
            </a:extLst>
          </p:cNvPr>
          <p:cNvSpPr/>
          <p:nvPr/>
        </p:nvSpPr>
        <p:spPr bwMode="white">
          <a:xfrm>
            <a:off x="11288826" y="2615060"/>
            <a:ext cx="314180" cy="295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DBCB30-CC22-F8C7-3643-26EF9263E9B8}"/>
              </a:ext>
            </a:extLst>
          </p:cNvPr>
          <p:cNvSpPr/>
          <p:nvPr/>
        </p:nvSpPr>
        <p:spPr bwMode="white">
          <a:xfrm>
            <a:off x="11288826" y="3176912"/>
            <a:ext cx="314180" cy="295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1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89A584-276D-0249-13F3-94A774569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04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F7493D-D53E-5529-1E19-AFD2AEC90D85}"/>
              </a:ext>
            </a:extLst>
          </p:cNvPr>
          <p:cNvSpPr/>
          <p:nvPr/>
        </p:nvSpPr>
        <p:spPr bwMode="white">
          <a:xfrm>
            <a:off x="7680495" y="1597083"/>
            <a:ext cx="3979636" cy="305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AFBE49-23D2-7D32-15C9-5B7884A0813B}"/>
              </a:ext>
            </a:extLst>
          </p:cNvPr>
          <p:cNvSpPr/>
          <p:nvPr/>
        </p:nvSpPr>
        <p:spPr bwMode="white">
          <a:xfrm>
            <a:off x="7690016" y="2216762"/>
            <a:ext cx="3970115" cy="314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C65C030-6071-A5C6-4E53-5EEEA0D229FE}"/>
              </a:ext>
            </a:extLst>
          </p:cNvPr>
          <p:cNvSpPr/>
          <p:nvPr/>
        </p:nvSpPr>
        <p:spPr bwMode="white">
          <a:xfrm>
            <a:off x="7690016" y="2855508"/>
            <a:ext cx="3332231" cy="305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A7BB84B-3D83-5FBE-15E4-6EBB4EBAA3C8}"/>
              </a:ext>
            </a:extLst>
          </p:cNvPr>
          <p:cNvSpPr/>
          <p:nvPr/>
        </p:nvSpPr>
        <p:spPr bwMode="white">
          <a:xfrm>
            <a:off x="7690016" y="3475187"/>
            <a:ext cx="3627371" cy="314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A1A1444-0B5C-2171-639F-7ADFBEE6ADF0}"/>
              </a:ext>
            </a:extLst>
          </p:cNvPr>
          <p:cNvSpPr/>
          <p:nvPr/>
        </p:nvSpPr>
        <p:spPr bwMode="white">
          <a:xfrm>
            <a:off x="7690016" y="4104400"/>
            <a:ext cx="3332231" cy="305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51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BE9364-02D0-609D-330D-A2C9413F8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16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E22A51-F742-43E0-7A22-90B2A3D575FE}"/>
              </a:ext>
            </a:extLst>
          </p:cNvPr>
          <p:cNvSpPr/>
          <p:nvPr/>
        </p:nvSpPr>
        <p:spPr bwMode="white">
          <a:xfrm>
            <a:off x="1958578" y="1530053"/>
            <a:ext cx="352264" cy="29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1DAD3D-994A-B3B2-8DB4-78576B61917D}"/>
              </a:ext>
            </a:extLst>
          </p:cNvPr>
          <p:cNvSpPr/>
          <p:nvPr/>
        </p:nvSpPr>
        <p:spPr bwMode="white">
          <a:xfrm>
            <a:off x="2910644" y="1539583"/>
            <a:ext cx="371305" cy="29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6D934EA-BECD-BDFE-1447-0D88817F60C6}"/>
              </a:ext>
            </a:extLst>
          </p:cNvPr>
          <p:cNvSpPr/>
          <p:nvPr/>
        </p:nvSpPr>
        <p:spPr bwMode="white">
          <a:xfrm>
            <a:off x="5804925" y="1530053"/>
            <a:ext cx="361785" cy="29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7CD253C-6138-198B-4A22-49C9FEC1B967}"/>
              </a:ext>
            </a:extLst>
          </p:cNvPr>
          <p:cNvSpPr/>
          <p:nvPr/>
        </p:nvSpPr>
        <p:spPr bwMode="white">
          <a:xfrm>
            <a:off x="6776033" y="1530053"/>
            <a:ext cx="352264" cy="29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2BAC1E5-FB94-0020-82CB-004935D0DECD}"/>
              </a:ext>
            </a:extLst>
          </p:cNvPr>
          <p:cNvSpPr/>
          <p:nvPr/>
        </p:nvSpPr>
        <p:spPr bwMode="white">
          <a:xfrm>
            <a:off x="9003867" y="1530053"/>
            <a:ext cx="361785" cy="30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9D8B729-36BE-70D3-D295-5EADC1D7B228}"/>
              </a:ext>
            </a:extLst>
          </p:cNvPr>
          <p:cNvSpPr/>
          <p:nvPr/>
        </p:nvSpPr>
        <p:spPr bwMode="white">
          <a:xfrm>
            <a:off x="9994016" y="1530054"/>
            <a:ext cx="323702" cy="304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2229114-72CF-7EB4-441E-99D9FDE1C962}"/>
              </a:ext>
            </a:extLst>
          </p:cNvPr>
          <p:cNvSpPr/>
          <p:nvPr/>
        </p:nvSpPr>
        <p:spPr bwMode="white">
          <a:xfrm>
            <a:off x="1949057" y="2092326"/>
            <a:ext cx="361785" cy="30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F20497C-247E-AC8F-36D1-0C5A71FD35CA}"/>
              </a:ext>
            </a:extLst>
          </p:cNvPr>
          <p:cNvSpPr/>
          <p:nvPr/>
        </p:nvSpPr>
        <p:spPr bwMode="white">
          <a:xfrm>
            <a:off x="2929685" y="2101856"/>
            <a:ext cx="333223" cy="29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42B4967-8FCD-7802-71BE-856FB92D3902}"/>
              </a:ext>
            </a:extLst>
          </p:cNvPr>
          <p:cNvSpPr/>
          <p:nvPr/>
        </p:nvSpPr>
        <p:spPr bwMode="white">
          <a:xfrm>
            <a:off x="5804925" y="2092326"/>
            <a:ext cx="352264" cy="30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84501A2-23BA-A18B-F136-ECDDD9C58CFF}"/>
              </a:ext>
            </a:extLst>
          </p:cNvPr>
          <p:cNvSpPr/>
          <p:nvPr/>
        </p:nvSpPr>
        <p:spPr bwMode="white">
          <a:xfrm>
            <a:off x="6766512" y="2092326"/>
            <a:ext cx="371305" cy="30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10CD9C6-A3C1-5757-0146-383FC077BC0F}"/>
              </a:ext>
            </a:extLst>
          </p:cNvPr>
          <p:cNvSpPr/>
          <p:nvPr/>
        </p:nvSpPr>
        <p:spPr bwMode="white">
          <a:xfrm>
            <a:off x="9651272" y="2092326"/>
            <a:ext cx="361785" cy="30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275283C-5F49-B5EC-02F2-0CCD8807CEF0}"/>
              </a:ext>
            </a:extLst>
          </p:cNvPr>
          <p:cNvSpPr/>
          <p:nvPr/>
        </p:nvSpPr>
        <p:spPr bwMode="white">
          <a:xfrm>
            <a:off x="10612859" y="2092326"/>
            <a:ext cx="361785" cy="30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804152E-6791-4EAA-9B90-80EA64B519DC}"/>
              </a:ext>
            </a:extLst>
          </p:cNvPr>
          <p:cNvSpPr/>
          <p:nvPr/>
        </p:nvSpPr>
        <p:spPr bwMode="white">
          <a:xfrm>
            <a:off x="1958578" y="2654599"/>
            <a:ext cx="361785" cy="29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D285F4F-D617-DCD8-ED7F-8ADD0EF855E8}"/>
              </a:ext>
            </a:extLst>
          </p:cNvPr>
          <p:cNvSpPr/>
          <p:nvPr/>
        </p:nvSpPr>
        <p:spPr bwMode="white">
          <a:xfrm>
            <a:off x="2920165" y="2654599"/>
            <a:ext cx="361785" cy="30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2E80D90-A62A-9881-461C-6104D5E150DA}"/>
              </a:ext>
            </a:extLst>
          </p:cNvPr>
          <p:cNvSpPr/>
          <p:nvPr/>
        </p:nvSpPr>
        <p:spPr bwMode="white">
          <a:xfrm>
            <a:off x="5823966" y="2654599"/>
            <a:ext cx="342743" cy="30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17023C67-132E-66DF-B4E7-8A2C06C77BD2}"/>
              </a:ext>
            </a:extLst>
          </p:cNvPr>
          <p:cNvSpPr/>
          <p:nvPr/>
        </p:nvSpPr>
        <p:spPr bwMode="white">
          <a:xfrm>
            <a:off x="6766512" y="2654599"/>
            <a:ext cx="361785" cy="30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00731C5C-ABF5-D97E-93D0-ADAA3F87E56E}"/>
              </a:ext>
            </a:extLst>
          </p:cNvPr>
          <p:cNvSpPr/>
          <p:nvPr/>
        </p:nvSpPr>
        <p:spPr bwMode="white">
          <a:xfrm>
            <a:off x="9660793" y="2664129"/>
            <a:ext cx="352264" cy="29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E8772433-7B7F-386D-DBA0-E121A4D48239}"/>
              </a:ext>
            </a:extLst>
          </p:cNvPr>
          <p:cNvSpPr/>
          <p:nvPr/>
        </p:nvSpPr>
        <p:spPr bwMode="white">
          <a:xfrm>
            <a:off x="10612859" y="2654599"/>
            <a:ext cx="371305" cy="29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971FEC15-3B39-0401-8883-8E98A9FD596C}"/>
              </a:ext>
            </a:extLst>
          </p:cNvPr>
          <p:cNvSpPr/>
          <p:nvPr/>
        </p:nvSpPr>
        <p:spPr bwMode="white">
          <a:xfrm>
            <a:off x="1958578" y="3216871"/>
            <a:ext cx="352264" cy="29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46F7B307-BB0E-C353-7A19-26FB17844C23}"/>
              </a:ext>
            </a:extLst>
          </p:cNvPr>
          <p:cNvSpPr/>
          <p:nvPr/>
        </p:nvSpPr>
        <p:spPr bwMode="white">
          <a:xfrm>
            <a:off x="2920165" y="3216871"/>
            <a:ext cx="361785" cy="29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0D5360EA-CD8D-3BBC-24BC-A19BDF59B8C2}"/>
              </a:ext>
            </a:extLst>
          </p:cNvPr>
          <p:cNvSpPr/>
          <p:nvPr/>
        </p:nvSpPr>
        <p:spPr bwMode="white">
          <a:xfrm>
            <a:off x="5795404" y="3216871"/>
            <a:ext cx="380826" cy="30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F0BB5781-4B38-DD71-BE0F-C638C47184B6}"/>
              </a:ext>
            </a:extLst>
          </p:cNvPr>
          <p:cNvSpPr/>
          <p:nvPr/>
        </p:nvSpPr>
        <p:spPr bwMode="white">
          <a:xfrm>
            <a:off x="6776033" y="3207341"/>
            <a:ext cx="352264" cy="30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9C9A652D-59A8-FEE6-AB70-A9161EFDFB15}"/>
              </a:ext>
            </a:extLst>
          </p:cNvPr>
          <p:cNvSpPr/>
          <p:nvPr/>
        </p:nvSpPr>
        <p:spPr bwMode="white">
          <a:xfrm>
            <a:off x="9651272" y="3216871"/>
            <a:ext cx="371305" cy="29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AEDA2378-9F1F-BCFC-E2C7-F4FE68B27101}"/>
              </a:ext>
            </a:extLst>
          </p:cNvPr>
          <p:cNvSpPr/>
          <p:nvPr/>
        </p:nvSpPr>
        <p:spPr bwMode="white">
          <a:xfrm>
            <a:off x="10612859" y="3226401"/>
            <a:ext cx="361785" cy="285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07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2023-08-08T08:55:24Z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