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888" y="1965436"/>
            <a:ext cx="3324225" cy="9334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7587" y="3177302"/>
            <a:ext cx="5076825" cy="8191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6337" y="4274868"/>
            <a:ext cx="2219325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A4658CE-3574-68A0-0EE8-FE1905B165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656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D80F802-7067-8937-4A51-15315832DCDF}"/>
              </a:ext>
            </a:extLst>
          </p:cNvPr>
          <p:cNvSpPr/>
          <p:nvPr/>
        </p:nvSpPr>
        <p:spPr bwMode="white">
          <a:xfrm>
            <a:off x="5252727" y="2683948"/>
            <a:ext cx="1523305" cy="3146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A8AD74A-2AE3-A11F-0BD6-0416FC8166A5}"/>
              </a:ext>
            </a:extLst>
          </p:cNvPr>
          <p:cNvSpPr/>
          <p:nvPr/>
        </p:nvSpPr>
        <p:spPr bwMode="white">
          <a:xfrm>
            <a:off x="9946413" y="2683948"/>
            <a:ext cx="1523305" cy="3050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2C1A240-2DA5-E776-8CAF-478FFA67B0C0}"/>
              </a:ext>
            </a:extLst>
          </p:cNvPr>
          <p:cNvSpPr/>
          <p:nvPr/>
        </p:nvSpPr>
        <p:spPr bwMode="white">
          <a:xfrm>
            <a:off x="4681487" y="3275040"/>
            <a:ext cx="3893950" cy="3146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0AB4BE2-3353-64C8-6453-ECF072A7BE58}"/>
              </a:ext>
            </a:extLst>
          </p:cNvPr>
          <p:cNvSpPr/>
          <p:nvPr/>
        </p:nvSpPr>
        <p:spPr bwMode="white">
          <a:xfrm>
            <a:off x="9974975" y="3275040"/>
            <a:ext cx="1989818" cy="3146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CE2AE2E-7DC0-9711-9268-7791BF17DE66}"/>
              </a:ext>
            </a:extLst>
          </p:cNvPr>
          <p:cNvSpPr/>
          <p:nvPr/>
        </p:nvSpPr>
        <p:spPr bwMode="white">
          <a:xfrm>
            <a:off x="987471" y="3875665"/>
            <a:ext cx="1970776" cy="3146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6672864-2BCB-B380-0351-D2C5A4CA14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690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DF85BFB9-F4F1-4EC9-E00A-5CD70186F3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94" y="4389026"/>
            <a:ext cx="11520000" cy="18572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38705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413DA19-A3AA-87A5-B551-7B66B65A8A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634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43BE49A-68CA-42D9-84FD-188DCECEC606}"/>
              </a:ext>
            </a:extLst>
          </p:cNvPr>
          <p:cNvSpPr/>
          <p:nvPr/>
        </p:nvSpPr>
        <p:spPr bwMode="white">
          <a:xfrm>
            <a:off x="7547206" y="844011"/>
            <a:ext cx="285619" cy="2289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86181D3-11D0-DD94-D8DE-223424C2A02B}"/>
              </a:ext>
            </a:extLst>
          </p:cNvPr>
          <p:cNvSpPr/>
          <p:nvPr/>
        </p:nvSpPr>
        <p:spPr bwMode="white">
          <a:xfrm>
            <a:off x="2091867" y="3486413"/>
            <a:ext cx="285619" cy="2384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DD7ABE9-8506-7321-71B7-0D5916E33974}"/>
              </a:ext>
            </a:extLst>
          </p:cNvPr>
          <p:cNvSpPr/>
          <p:nvPr/>
        </p:nvSpPr>
        <p:spPr bwMode="white">
          <a:xfrm>
            <a:off x="4034082" y="3486413"/>
            <a:ext cx="247537" cy="2384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4D49615-83F9-B14D-B75E-02461995E3C7}"/>
              </a:ext>
            </a:extLst>
          </p:cNvPr>
          <p:cNvSpPr/>
          <p:nvPr/>
        </p:nvSpPr>
        <p:spPr bwMode="white">
          <a:xfrm>
            <a:off x="7737619" y="3486413"/>
            <a:ext cx="228496" cy="2384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2A26086-1B16-79E1-5B63-6F2F38DB4B19}"/>
              </a:ext>
            </a:extLst>
          </p:cNvPr>
          <p:cNvSpPr/>
          <p:nvPr/>
        </p:nvSpPr>
        <p:spPr bwMode="white">
          <a:xfrm>
            <a:off x="9651272" y="3486413"/>
            <a:ext cx="247537" cy="2384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363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D0285E0-B41C-B60C-C71C-E640E456C9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210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B91C914-C93C-3B77-0B17-06BAFDA4EB4B}"/>
              </a:ext>
            </a:extLst>
          </p:cNvPr>
          <p:cNvSpPr/>
          <p:nvPr/>
        </p:nvSpPr>
        <p:spPr bwMode="white">
          <a:xfrm>
            <a:off x="7366314" y="796244"/>
            <a:ext cx="1018710" cy="3145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0AFD2BE-2F28-105A-5922-3CAA07B4C9BB}"/>
              </a:ext>
            </a:extLst>
          </p:cNvPr>
          <p:cNvSpPr/>
          <p:nvPr/>
        </p:nvSpPr>
        <p:spPr bwMode="white">
          <a:xfrm>
            <a:off x="2225157" y="1396672"/>
            <a:ext cx="1637553" cy="3049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108DF8B-ED4F-FBBF-9843-AC11211C26E3}"/>
              </a:ext>
            </a:extLst>
          </p:cNvPr>
          <p:cNvSpPr/>
          <p:nvPr/>
        </p:nvSpPr>
        <p:spPr bwMode="white">
          <a:xfrm>
            <a:off x="8632561" y="1387141"/>
            <a:ext cx="685487" cy="3049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79C57DC-BFAF-EADD-D374-962D0AFE8E57}"/>
              </a:ext>
            </a:extLst>
          </p:cNvPr>
          <p:cNvSpPr/>
          <p:nvPr/>
        </p:nvSpPr>
        <p:spPr bwMode="white">
          <a:xfrm>
            <a:off x="1882413" y="2587996"/>
            <a:ext cx="1009190" cy="3049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85E6DE8-534A-C0DC-825A-A85764B7157E}"/>
              </a:ext>
            </a:extLst>
          </p:cNvPr>
          <p:cNvSpPr/>
          <p:nvPr/>
        </p:nvSpPr>
        <p:spPr bwMode="white">
          <a:xfrm>
            <a:off x="6557057" y="2587996"/>
            <a:ext cx="1018710" cy="3049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F3F72EF-ED9B-95AB-E955-2176DB3B1D11}"/>
              </a:ext>
            </a:extLst>
          </p:cNvPr>
          <p:cNvSpPr/>
          <p:nvPr/>
        </p:nvSpPr>
        <p:spPr bwMode="white">
          <a:xfrm>
            <a:off x="3815107" y="3178893"/>
            <a:ext cx="685487" cy="3145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03A4065-21F0-C670-B3ED-EBD5E3AEB8EE}"/>
              </a:ext>
            </a:extLst>
          </p:cNvPr>
          <p:cNvSpPr/>
          <p:nvPr/>
        </p:nvSpPr>
        <p:spPr bwMode="white">
          <a:xfrm>
            <a:off x="8470710" y="3178893"/>
            <a:ext cx="1647074" cy="3145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19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2023-08-06T03:37:12Z</dcterms:created>
  <dcterms:modified xsi:type="dcterms:W3CDTF">2023-08-08T08:51:41Z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